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377" r:id="rId2"/>
    <p:sldId id="352" r:id="rId3"/>
    <p:sldId id="414" r:id="rId4"/>
    <p:sldId id="443" r:id="rId5"/>
    <p:sldId id="444" r:id="rId6"/>
    <p:sldId id="451" r:id="rId7"/>
    <p:sldId id="450" r:id="rId8"/>
    <p:sldId id="453" r:id="rId9"/>
    <p:sldId id="460" r:id="rId10"/>
    <p:sldId id="461" r:id="rId11"/>
    <p:sldId id="454" r:id="rId12"/>
    <p:sldId id="452" r:id="rId13"/>
    <p:sldId id="467" r:id="rId14"/>
    <p:sldId id="455" r:id="rId15"/>
    <p:sldId id="466" r:id="rId16"/>
    <p:sldId id="457" r:id="rId17"/>
    <p:sldId id="458" r:id="rId18"/>
    <p:sldId id="456" r:id="rId19"/>
    <p:sldId id="446" r:id="rId20"/>
    <p:sldId id="449" r:id="rId21"/>
    <p:sldId id="448" r:id="rId22"/>
    <p:sldId id="465" r:id="rId23"/>
    <p:sldId id="438" r:id="rId24"/>
    <p:sldId id="408" r:id="rId25"/>
    <p:sldId id="367" r:id="rId26"/>
    <p:sldId id="447" r:id="rId27"/>
    <p:sldId id="462" r:id="rId28"/>
  </p:sldIdLst>
  <p:sldSz cx="9144000" cy="6858000" type="screen4x3"/>
  <p:notesSz cx="7007225" cy="928846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3300"/>
    <a:srgbClr val="CC9900"/>
    <a:srgbClr val="5273C1"/>
    <a:srgbClr val="000510"/>
    <a:srgbClr val="FFFFCC"/>
    <a:srgbClr val="FFE59B"/>
    <a:srgbClr val="98BDD6"/>
    <a:srgbClr val="FBFF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6734" autoAdjust="0"/>
  </p:normalViewPr>
  <p:slideViewPr>
    <p:cSldViewPr>
      <p:cViewPr varScale="1"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23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slide" Target="../slides/slide24.xml"/><Relationship Id="rId1" Type="http://schemas.openxmlformats.org/officeDocument/2006/relationships/slide" Target="../slides/slide23.xml"/><Relationship Id="rId4" Type="http://schemas.openxmlformats.org/officeDocument/2006/relationships/slide" Target="../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2BDE2-2A96-478D-B022-1C8879A554B8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F334EDE-612A-4CA0-9B26-859C5C6E41F2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September 1985</a:t>
          </a:r>
          <a:endParaRPr lang="en-US" b="1" dirty="0">
            <a:solidFill>
              <a:schemeClr val="tx1"/>
            </a:solidFill>
            <a:latin typeface="Calibri" pitchFamily="34" charset="0"/>
          </a:endParaRPr>
        </a:p>
      </dgm:t>
    </dgm:pt>
    <dgm:pt modelId="{A9755BD2-8ADF-4A5E-8693-7B4E6A7171B9}" type="parTrans" cxnId="{20EC9BD1-5568-426B-80C8-D5FBF4783097}">
      <dgm:prSet/>
      <dgm:spPr/>
      <dgm:t>
        <a:bodyPr/>
        <a:lstStyle/>
        <a:p>
          <a:endParaRPr lang="en-US"/>
        </a:p>
      </dgm:t>
    </dgm:pt>
    <dgm:pt modelId="{BBB49C6E-78D4-4A06-B3C7-AEE2097F15CE}" type="sibTrans" cxnId="{20EC9BD1-5568-426B-80C8-D5FBF4783097}">
      <dgm:prSet/>
      <dgm:spPr/>
      <dgm:t>
        <a:bodyPr/>
        <a:lstStyle/>
        <a:p>
          <a:endParaRPr lang="en-US"/>
        </a:p>
      </dgm:t>
    </dgm:pt>
    <dgm:pt modelId="{E74ED231-1A7B-4653-A11E-326B46F336A8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Chair hands new Assistant Professor Spangler article on Unidata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13E46771-9168-46C9-A790-BC182C05C3EB}" type="parTrans" cxnId="{F6182641-1EBF-4349-8CC3-981B4B52FD0C}">
      <dgm:prSet/>
      <dgm:spPr/>
      <dgm:t>
        <a:bodyPr/>
        <a:lstStyle/>
        <a:p>
          <a:endParaRPr lang="en-US"/>
        </a:p>
      </dgm:t>
    </dgm:pt>
    <dgm:pt modelId="{619FF8E3-F618-4FA8-8C70-76D8F38EFC7B}" type="sibTrans" cxnId="{F6182641-1EBF-4349-8CC3-981B4B52FD0C}">
      <dgm:prSet/>
      <dgm:spPr/>
      <dgm:t>
        <a:bodyPr/>
        <a:lstStyle/>
        <a:p>
          <a:endParaRPr lang="en-US"/>
        </a:p>
      </dgm:t>
    </dgm:pt>
    <dgm:pt modelId="{EBF73679-EAD2-49DF-8190-2312750D00C7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Spring 1986</a:t>
          </a: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dirty="0" smtClean="0">
              <a:solidFill>
                <a:schemeClr val="tx1"/>
              </a:solidFill>
              <a:latin typeface="Calibri" pitchFamily="34" charset="0"/>
            </a:rPr>
          </a:b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8C320990-9A69-4448-B3B7-3457A589ED9F}" type="parTrans" cxnId="{D1DB2ABD-16C6-4C30-A7FB-B66FA279EF24}">
      <dgm:prSet/>
      <dgm:spPr/>
      <dgm:t>
        <a:bodyPr/>
        <a:lstStyle/>
        <a:p>
          <a:endParaRPr lang="en-US"/>
        </a:p>
      </dgm:t>
    </dgm:pt>
    <dgm:pt modelId="{AF538FC6-3998-4E65-9435-7AA3119CB09B}" type="sibTrans" cxnId="{D1DB2ABD-16C6-4C30-A7FB-B66FA279EF24}">
      <dgm:prSet/>
      <dgm:spPr/>
      <dgm:t>
        <a:bodyPr/>
        <a:lstStyle/>
        <a:p>
          <a:endParaRPr lang="en-US"/>
        </a:p>
      </dgm:t>
    </dgm:pt>
    <dgm:pt modelId="{F75B1F5F-FE0C-4B83-B3B5-65CDDFA67A85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May 1986</a:t>
          </a: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en-US" dirty="0" smtClean="0">
              <a:solidFill>
                <a:schemeClr val="tx1"/>
              </a:solidFill>
              <a:latin typeface="Calibri" pitchFamily="34" charset="0"/>
            </a:rPr>
          </a:b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0B4FB177-1788-46F7-B744-96758A4CB5D0}" type="parTrans" cxnId="{660FE798-931D-41B8-B694-6075566158BF}">
      <dgm:prSet/>
      <dgm:spPr/>
      <dgm:t>
        <a:bodyPr/>
        <a:lstStyle/>
        <a:p>
          <a:endParaRPr lang="en-US"/>
        </a:p>
      </dgm:t>
    </dgm:pt>
    <dgm:pt modelId="{42B666C4-8C7E-4875-9967-8F1FA955D729}" type="sibTrans" cxnId="{660FE798-931D-41B8-B694-6075566158BF}">
      <dgm:prSet/>
      <dgm:spPr/>
      <dgm:t>
        <a:bodyPr/>
        <a:lstStyle/>
        <a:p>
          <a:endParaRPr lang="en-US"/>
        </a:p>
      </dgm:t>
    </dgm:pt>
    <dgm:pt modelId="{519CCECD-9413-4D34-8F0A-63C4C07D0019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Spangler submits proposal to NSF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48F9C171-A9C0-4863-BD66-EB83ABED5C9B}" type="parTrans" cxnId="{4D28F2CD-2679-4DE9-9BC6-7081DD684DA3}">
      <dgm:prSet/>
      <dgm:spPr/>
      <dgm:t>
        <a:bodyPr/>
        <a:lstStyle/>
        <a:p>
          <a:endParaRPr lang="en-US"/>
        </a:p>
      </dgm:t>
    </dgm:pt>
    <dgm:pt modelId="{6EA04242-7FAA-414B-A5E1-09F147ED3EEE}" type="sibTrans" cxnId="{4D28F2CD-2679-4DE9-9BC6-7081DD684DA3}">
      <dgm:prSet/>
      <dgm:spPr/>
      <dgm:t>
        <a:bodyPr/>
        <a:lstStyle/>
        <a:p>
          <a:endParaRPr lang="en-US"/>
        </a:p>
      </dgm:t>
    </dgm:pt>
    <dgm:pt modelId="{3B6B14E9-839F-41F5-8CFD-655E26EA905D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C8EF5264-6BF8-4947-B7BF-62973BFD36BC}" type="parTrans" cxnId="{0FD36941-04E2-4517-8A82-3C32FACAE8A2}">
      <dgm:prSet/>
      <dgm:spPr/>
      <dgm:t>
        <a:bodyPr/>
        <a:lstStyle/>
        <a:p>
          <a:endParaRPr lang="en-US"/>
        </a:p>
      </dgm:t>
    </dgm:pt>
    <dgm:pt modelId="{0A4C92AE-9F97-4DAD-9C1D-95D1F8D1CC5A}" type="sibTrans" cxnId="{0FD36941-04E2-4517-8A82-3C32FACAE8A2}">
      <dgm:prSet/>
      <dgm:spPr/>
      <dgm:t>
        <a:bodyPr/>
        <a:lstStyle/>
        <a:p>
          <a:endParaRPr lang="en-US"/>
        </a:p>
      </dgm:t>
    </dgm:pt>
    <dgm:pt modelId="{E2A41032-DB25-4E4D-B1FB-99F9F04D4A26}">
      <dgm:prSet phldrT="[Text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Convinces Dean to offer $30,000 matching funds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2F3D81F6-6DB7-416D-A9F9-AF3DBF87C018}" type="parTrans" cxnId="{CC48878E-D286-4317-BEB8-C4A2FB79E88A}">
      <dgm:prSet/>
      <dgm:spPr/>
      <dgm:t>
        <a:bodyPr/>
        <a:lstStyle/>
        <a:p>
          <a:endParaRPr lang="en-US"/>
        </a:p>
      </dgm:t>
    </dgm:pt>
    <dgm:pt modelId="{0D9B664F-8F87-4247-A483-AA1667926E60}" type="sibTrans" cxnId="{CC48878E-D286-4317-BEB8-C4A2FB79E88A}">
      <dgm:prSet/>
      <dgm:spPr/>
      <dgm:t>
        <a:bodyPr/>
        <a:lstStyle/>
        <a:p>
          <a:endParaRPr lang="en-US"/>
        </a:p>
      </dgm:t>
    </dgm:pt>
    <dgm:pt modelId="{C8F4CC1D-DA4B-4908-A684-A47FD173094E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First meeting with Dave </a:t>
          </a:r>
          <a:r>
            <a:rPr lang="en-US" dirty="0" err="1" smtClean="0">
              <a:solidFill>
                <a:schemeClr val="tx1"/>
              </a:solidFill>
              <a:latin typeface="Calibri" pitchFamily="34" charset="0"/>
            </a:rPr>
            <a:t>Fulker</a:t>
          </a: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 in Boulder (Marine Street)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D3384D9D-014B-49E4-867B-B27EC93D71A7}" type="parTrans" cxnId="{8D6D666E-3D84-48BE-9455-2F78D03838F9}">
      <dgm:prSet/>
      <dgm:spPr/>
      <dgm:t>
        <a:bodyPr/>
        <a:lstStyle/>
        <a:p>
          <a:endParaRPr lang="en-US"/>
        </a:p>
      </dgm:t>
    </dgm:pt>
    <dgm:pt modelId="{368196A4-1470-4997-8C72-2D209B9ECD13}" type="sibTrans" cxnId="{8D6D666E-3D84-48BE-9455-2F78D03838F9}">
      <dgm:prSet/>
      <dgm:spPr/>
      <dgm:t>
        <a:bodyPr/>
        <a:lstStyle/>
        <a:p>
          <a:endParaRPr lang="en-US"/>
        </a:p>
      </dgm:t>
    </dgm:pt>
    <dgm:pt modelId="{500102DB-B123-4DD5-A804-FF7AB8ACC3C7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Discover paper route connection 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8295E30B-90B3-4A30-936E-E73C8DF4DE65}" type="parTrans" cxnId="{8B35C766-C61A-42C1-95F6-4092E58D3024}">
      <dgm:prSet/>
      <dgm:spPr/>
      <dgm:t>
        <a:bodyPr/>
        <a:lstStyle/>
        <a:p>
          <a:endParaRPr lang="en-US"/>
        </a:p>
      </dgm:t>
    </dgm:pt>
    <dgm:pt modelId="{E4AE8A6A-7DC5-4C96-9CBD-3AFD825D5AEF}" type="sibTrans" cxnId="{8B35C766-C61A-42C1-95F6-4092E58D3024}">
      <dgm:prSet/>
      <dgm:spPr/>
      <dgm:t>
        <a:bodyPr/>
        <a:lstStyle/>
        <a:p>
          <a:endParaRPr lang="en-US"/>
        </a:p>
      </dgm:t>
    </dgm:pt>
    <dgm:pt modelId="{BEC32F64-10D4-40F6-9512-523FE4315CAF}" type="pres">
      <dgm:prSet presAssocID="{0E42BDE2-2A96-478D-B022-1C8879A55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484E9-11FB-47C7-859A-042252848F70}" type="pres">
      <dgm:prSet presAssocID="{CF334EDE-612A-4CA0-9B26-859C5C6E41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2086-BB1B-4F65-A117-3157A99F8E7C}" type="pres">
      <dgm:prSet presAssocID="{BBB49C6E-78D4-4A06-B3C7-AEE2097F15CE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FB94080-7040-4AFB-B585-11693923EF59}" type="pres">
      <dgm:prSet presAssocID="{EBF73679-EAD2-49DF-8190-2312750D00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390DF-9829-41A0-B69E-116E3EA4B36C}" type="pres">
      <dgm:prSet presAssocID="{AF538FC6-3998-4E65-9435-7AA3119CB09B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4C0A222-0D14-4BB0-BF40-DF795FDAC7A6}" type="pres">
      <dgm:prSet presAssocID="{F75B1F5F-FE0C-4B83-B3B5-65CDDFA67A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DF905-C2BC-4D24-9DAB-E947B7BD5F0A}" type="presOf" srcId="{CF334EDE-612A-4CA0-9B26-859C5C6E41F2}" destId="{45C484E9-11FB-47C7-859A-042252848F70}" srcOrd="0" destOrd="0" presId="urn:microsoft.com/office/officeart/2005/8/layout/hList6"/>
    <dgm:cxn modelId="{B2FFEFA7-6BE0-42D3-81FA-19C5EE8BF51F}" type="presOf" srcId="{E74ED231-1A7B-4653-A11E-326B46F336A8}" destId="{45C484E9-11FB-47C7-859A-042252848F70}" srcOrd="0" destOrd="1" presId="urn:microsoft.com/office/officeart/2005/8/layout/hList6"/>
    <dgm:cxn modelId="{20EC9BD1-5568-426B-80C8-D5FBF4783097}" srcId="{0E42BDE2-2A96-478D-B022-1C8879A554B8}" destId="{CF334EDE-612A-4CA0-9B26-859C5C6E41F2}" srcOrd="0" destOrd="0" parTransId="{A9755BD2-8ADF-4A5E-8693-7B4E6A7171B9}" sibTransId="{BBB49C6E-78D4-4A06-B3C7-AEE2097F15CE}"/>
    <dgm:cxn modelId="{8D6D666E-3D84-48BE-9455-2F78D03838F9}" srcId="{F75B1F5F-FE0C-4B83-B3B5-65CDDFA67A85}" destId="{C8F4CC1D-DA4B-4908-A684-A47FD173094E}" srcOrd="0" destOrd="0" parTransId="{D3384D9D-014B-49E4-867B-B27EC93D71A7}" sibTransId="{368196A4-1470-4997-8C72-2D209B9ECD13}"/>
    <dgm:cxn modelId="{D9242342-8BAB-4CB9-B491-AB26697322FB}" type="presOf" srcId="{EBF73679-EAD2-49DF-8190-2312750D00C7}" destId="{9FB94080-7040-4AFB-B585-11693923EF59}" srcOrd="0" destOrd="0" presId="urn:microsoft.com/office/officeart/2005/8/layout/hList6"/>
    <dgm:cxn modelId="{41D281FD-EE51-4EB6-ACDC-63DDBB87D0F9}" type="presOf" srcId="{E2A41032-DB25-4E4D-B1FB-99F9F04D4A26}" destId="{9FB94080-7040-4AFB-B585-11693923EF59}" srcOrd="0" destOrd="2" presId="urn:microsoft.com/office/officeart/2005/8/layout/hList6"/>
    <dgm:cxn modelId="{8B35C766-C61A-42C1-95F6-4092E58D3024}" srcId="{F75B1F5F-FE0C-4B83-B3B5-65CDDFA67A85}" destId="{500102DB-B123-4DD5-A804-FF7AB8ACC3C7}" srcOrd="1" destOrd="0" parTransId="{8295E30B-90B3-4A30-936E-E73C8DF4DE65}" sibTransId="{E4AE8A6A-7DC5-4C96-9CBD-3AFD825D5AEF}"/>
    <dgm:cxn modelId="{660FE798-931D-41B8-B694-6075566158BF}" srcId="{0E42BDE2-2A96-478D-B022-1C8879A554B8}" destId="{F75B1F5F-FE0C-4B83-B3B5-65CDDFA67A85}" srcOrd="2" destOrd="0" parTransId="{0B4FB177-1788-46F7-B744-96758A4CB5D0}" sibTransId="{42B666C4-8C7E-4875-9967-8F1FA955D729}"/>
    <dgm:cxn modelId="{CC48878E-D286-4317-BEB8-C4A2FB79E88A}" srcId="{EBF73679-EAD2-49DF-8190-2312750D00C7}" destId="{E2A41032-DB25-4E4D-B1FB-99F9F04D4A26}" srcOrd="1" destOrd="0" parTransId="{2F3D81F6-6DB7-416D-A9F9-AF3DBF87C018}" sibTransId="{0D9B664F-8F87-4247-A483-AA1667926E60}"/>
    <dgm:cxn modelId="{AD8ED5A2-84AD-4CD2-8541-1CA7431D5351}" type="presOf" srcId="{3B6B14E9-839F-41F5-8CFD-655E26EA905D}" destId="{9FB94080-7040-4AFB-B585-11693923EF59}" srcOrd="0" destOrd="3" presId="urn:microsoft.com/office/officeart/2005/8/layout/hList6"/>
    <dgm:cxn modelId="{4D28F2CD-2679-4DE9-9BC6-7081DD684DA3}" srcId="{EBF73679-EAD2-49DF-8190-2312750D00C7}" destId="{519CCECD-9413-4D34-8F0A-63C4C07D0019}" srcOrd="0" destOrd="0" parTransId="{48F9C171-A9C0-4863-BD66-EB83ABED5C9B}" sibTransId="{6EA04242-7FAA-414B-A5E1-09F147ED3EEE}"/>
    <dgm:cxn modelId="{38972235-E225-4E63-B91F-0EA3DB38B516}" type="presOf" srcId="{519CCECD-9413-4D34-8F0A-63C4C07D0019}" destId="{9FB94080-7040-4AFB-B585-11693923EF59}" srcOrd="0" destOrd="1" presId="urn:microsoft.com/office/officeart/2005/8/layout/hList6"/>
    <dgm:cxn modelId="{E08F9A99-4D8E-446B-B97C-77E8621FB378}" type="presOf" srcId="{F75B1F5F-FE0C-4B83-B3B5-65CDDFA67A85}" destId="{E4C0A222-0D14-4BB0-BF40-DF795FDAC7A6}" srcOrd="0" destOrd="0" presId="urn:microsoft.com/office/officeart/2005/8/layout/hList6"/>
    <dgm:cxn modelId="{86476E62-718C-4EB2-B736-288D6DE161DD}" type="presOf" srcId="{500102DB-B123-4DD5-A804-FF7AB8ACC3C7}" destId="{E4C0A222-0D14-4BB0-BF40-DF795FDAC7A6}" srcOrd="0" destOrd="2" presId="urn:microsoft.com/office/officeart/2005/8/layout/hList6"/>
    <dgm:cxn modelId="{0FD36941-04E2-4517-8A82-3C32FACAE8A2}" srcId="{EBF73679-EAD2-49DF-8190-2312750D00C7}" destId="{3B6B14E9-839F-41F5-8CFD-655E26EA905D}" srcOrd="2" destOrd="0" parTransId="{C8EF5264-6BF8-4947-B7BF-62973BFD36BC}" sibTransId="{0A4C92AE-9F97-4DAD-9C1D-95D1F8D1CC5A}"/>
    <dgm:cxn modelId="{6757C6B6-5382-4467-BB71-AD8C2724428E}" type="presOf" srcId="{C8F4CC1D-DA4B-4908-A684-A47FD173094E}" destId="{E4C0A222-0D14-4BB0-BF40-DF795FDAC7A6}" srcOrd="0" destOrd="1" presId="urn:microsoft.com/office/officeart/2005/8/layout/hList6"/>
    <dgm:cxn modelId="{D1DB2ABD-16C6-4C30-A7FB-B66FA279EF24}" srcId="{0E42BDE2-2A96-478D-B022-1C8879A554B8}" destId="{EBF73679-EAD2-49DF-8190-2312750D00C7}" srcOrd="1" destOrd="0" parTransId="{8C320990-9A69-4448-B3B7-3457A589ED9F}" sibTransId="{AF538FC6-3998-4E65-9435-7AA3119CB09B}"/>
    <dgm:cxn modelId="{B2DCAFFE-7FB6-4711-B87E-68E39FB23E1C}" type="presOf" srcId="{0E42BDE2-2A96-478D-B022-1C8879A554B8}" destId="{BEC32F64-10D4-40F6-9512-523FE4315CAF}" srcOrd="0" destOrd="0" presId="urn:microsoft.com/office/officeart/2005/8/layout/hList6"/>
    <dgm:cxn modelId="{F6182641-1EBF-4349-8CC3-981B4B52FD0C}" srcId="{CF334EDE-612A-4CA0-9B26-859C5C6E41F2}" destId="{E74ED231-1A7B-4653-A11E-326B46F336A8}" srcOrd="0" destOrd="0" parTransId="{13E46771-9168-46C9-A790-BC182C05C3EB}" sibTransId="{619FF8E3-F618-4FA8-8C70-76D8F38EFC7B}"/>
    <dgm:cxn modelId="{0B850F4B-0972-494E-B63C-6FC3A2654A8A}" type="presParOf" srcId="{BEC32F64-10D4-40F6-9512-523FE4315CAF}" destId="{45C484E9-11FB-47C7-859A-042252848F70}" srcOrd="0" destOrd="0" presId="urn:microsoft.com/office/officeart/2005/8/layout/hList6"/>
    <dgm:cxn modelId="{CFEAE3DB-C017-4DA1-964C-5BB80506D82B}" type="presParOf" srcId="{BEC32F64-10D4-40F6-9512-523FE4315CAF}" destId="{E30F2086-BB1B-4F65-A117-3157A99F8E7C}" srcOrd="1" destOrd="0" presId="urn:microsoft.com/office/officeart/2005/8/layout/hList6"/>
    <dgm:cxn modelId="{E229543B-6B2B-4C63-BCB6-6B4EDE4BB54A}" type="presParOf" srcId="{BEC32F64-10D4-40F6-9512-523FE4315CAF}" destId="{9FB94080-7040-4AFB-B585-11693923EF59}" srcOrd="2" destOrd="0" presId="urn:microsoft.com/office/officeart/2005/8/layout/hList6"/>
    <dgm:cxn modelId="{27AA1892-EBA8-49B5-8423-5F4BA96D2782}" type="presParOf" srcId="{BEC32F64-10D4-40F6-9512-523FE4315CAF}" destId="{ABC390DF-9829-41A0-B69E-116E3EA4B36C}" srcOrd="3" destOrd="0" presId="urn:microsoft.com/office/officeart/2005/8/layout/hList6"/>
    <dgm:cxn modelId="{1E5D2E33-7421-473A-AA92-D224BBC6C529}" type="presParOf" srcId="{BEC32F64-10D4-40F6-9512-523FE4315CAF}" destId="{E4C0A222-0D14-4BB0-BF40-DF795FDAC7A6}" srcOrd="4" destOrd="0" presId="urn:microsoft.com/office/officeart/2005/8/layout/hList6"/>
  </dgm:cxnLst>
  <dgm:bg>
    <a:solidFill>
      <a:srgbClr val="FFFFFF">
        <a:shade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2BDE2-2A96-478D-B022-1C8879A554B8}" type="doc">
      <dgm:prSet loTypeId="urn:microsoft.com/office/officeart/2005/8/layout/h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F334EDE-612A-4CA0-9B26-859C5C6E41F2}">
      <dgm:prSet phldrT="[Text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August 1986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A9755BD2-8ADF-4A5E-8693-7B4E6A7171B9}" type="parTrans" cxnId="{20EC9BD1-5568-426B-80C8-D5FBF4783097}">
      <dgm:prSet/>
      <dgm:spPr/>
      <dgm:t>
        <a:bodyPr/>
        <a:lstStyle/>
        <a:p>
          <a:endParaRPr lang="en-US"/>
        </a:p>
      </dgm:t>
    </dgm:pt>
    <dgm:pt modelId="{BBB49C6E-78D4-4A06-B3C7-AEE2097F15CE}" type="sibTrans" cxnId="{20EC9BD1-5568-426B-80C8-D5FBF4783097}">
      <dgm:prSet/>
      <dgm:spPr/>
      <dgm:t>
        <a:bodyPr/>
        <a:lstStyle/>
        <a:p>
          <a:endParaRPr lang="en-US"/>
        </a:p>
      </dgm:t>
    </dgm:pt>
    <dgm:pt modelId="{E74ED231-1A7B-4653-A11E-326B46F336A8}">
      <dgm:prSet phldrT="[Text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libri" pitchFamily="34" charset="0"/>
            </a:rPr>
            <a:t>NIU awarded only </a:t>
          </a:r>
          <a:r>
            <a:rPr lang="en-US" sz="2000" dirty="0" err="1" smtClean="0">
              <a:solidFill>
                <a:schemeClr val="tx1"/>
              </a:solidFill>
              <a:latin typeface="Calibri" pitchFamily="34" charset="0"/>
            </a:rPr>
            <a:t>Unidata</a:t>
          </a:r>
          <a:r>
            <a:rPr lang="en-US" sz="2000" dirty="0" smtClean="0">
              <a:solidFill>
                <a:schemeClr val="tx1"/>
              </a:solidFill>
              <a:latin typeface="Calibri" pitchFamily="34" charset="0"/>
            </a:rPr>
            <a:t> equipment grant in country</a:t>
          </a:r>
          <a:endParaRPr lang="en-US" sz="2000" dirty="0">
            <a:solidFill>
              <a:schemeClr val="tx1"/>
            </a:solidFill>
            <a:latin typeface="Calibri" pitchFamily="34" charset="0"/>
          </a:endParaRPr>
        </a:p>
      </dgm:t>
    </dgm:pt>
    <dgm:pt modelId="{13E46771-9168-46C9-A790-BC182C05C3EB}" type="parTrans" cxnId="{F6182641-1EBF-4349-8CC3-981B4B52FD0C}">
      <dgm:prSet/>
      <dgm:spPr/>
      <dgm:t>
        <a:bodyPr/>
        <a:lstStyle/>
        <a:p>
          <a:endParaRPr lang="en-US"/>
        </a:p>
      </dgm:t>
    </dgm:pt>
    <dgm:pt modelId="{619FF8E3-F618-4FA8-8C70-76D8F38EFC7B}" type="sibTrans" cxnId="{F6182641-1EBF-4349-8CC3-981B4B52FD0C}">
      <dgm:prSet/>
      <dgm:spPr/>
      <dgm:t>
        <a:bodyPr/>
        <a:lstStyle/>
        <a:p>
          <a:endParaRPr lang="en-US"/>
        </a:p>
      </dgm:t>
    </dgm:pt>
    <dgm:pt modelId="{EBF73679-EAD2-49DF-8190-2312750D00C7}">
      <dgm:prSet phldrT="[Text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September 1986</a:t>
          </a:r>
          <a:endParaRPr lang="en-US" sz="2400" dirty="0">
            <a:solidFill>
              <a:schemeClr val="tx1"/>
            </a:solidFill>
            <a:latin typeface="Calibri" pitchFamily="34" charset="0"/>
          </a:endParaRPr>
        </a:p>
      </dgm:t>
    </dgm:pt>
    <dgm:pt modelId="{8C320990-9A69-4448-B3B7-3457A589ED9F}" type="parTrans" cxnId="{D1DB2ABD-16C6-4C30-A7FB-B66FA279EF24}">
      <dgm:prSet/>
      <dgm:spPr/>
      <dgm:t>
        <a:bodyPr/>
        <a:lstStyle/>
        <a:p>
          <a:endParaRPr lang="en-US"/>
        </a:p>
      </dgm:t>
    </dgm:pt>
    <dgm:pt modelId="{AF538FC6-3998-4E65-9435-7AA3119CB09B}" type="sibTrans" cxnId="{D1DB2ABD-16C6-4C30-A7FB-B66FA279EF24}">
      <dgm:prSet/>
      <dgm:spPr/>
      <dgm:t>
        <a:bodyPr/>
        <a:lstStyle/>
        <a:p>
          <a:endParaRPr lang="en-US"/>
        </a:p>
      </dgm:t>
    </dgm:pt>
    <dgm:pt modelId="{519CCECD-9413-4D34-8F0A-63C4C07D0019}">
      <dgm:prSet phldrT="[Text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libri" pitchFamily="34" charset="0"/>
            </a:rPr>
            <a:t>Valerie Lee (NSF) does NIU site visit</a:t>
          </a:r>
          <a:endParaRPr lang="en-US" sz="2000" dirty="0">
            <a:solidFill>
              <a:schemeClr val="tx1"/>
            </a:solidFill>
            <a:latin typeface="Calibri" pitchFamily="34" charset="0"/>
          </a:endParaRPr>
        </a:p>
      </dgm:t>
    </dgm:pt>
    <dgm:pt modelId="{6EA04242-7FAA-414B-A5E1-09F147ED3EEE}" type="sibTrans" cxnId="{4D28F2CD-2679-4DE9-9BC6-7081DD684DA3}">
      <dgm:prSet/>
      <dgm:spPr/>
      <dgm:t>
        <a:bodyPr/>
        <a:lstStyle/>
        <a:p>
          <a:endParaRPr lang="en-US"/>
        </a:p>
      </dgm:t>
    </dgm:pt>
    <dgm:pt modelId="{48F9C171-A9C0-4863-BD66-EB83ABED5C9B}" type="parTrans" cxnId="{4D28F2CD-2679-4DE9-9BC6-7081DD684DA3}">
      <dgm:prSet/>
      <dgm:spPr/>
      <dgm:t>
        <a:bodyPr/>
        <a:lstStyle/>
        <a:p>
          <a:endParaRPr lang="en-US"/>
        </a:p>
      </dgm:t>
    </dgm:pt>
    <dgm:pt modelId="{BEC32F64-10D4-40F6-9512-523FE4315CAF}" type="pres">
      <dgm:prSet presAssocID="{0E42BDE2-2A96-478D-B022-1C8879A55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484E9-11FB-47C7-859A-042252848F70}" type="pres">
      <dgm:prSet presAssocID="{CF334EDE-612A-4CA0-9B26-859C5C6E41F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2086-BB1B-4F65-A117-3157A99F8E7C}" type="pres">
      <dgm:prSet presAssocID="{BBB49C6E-78D4-4A06-B3C7-AEE2097F15CE}" presName="sibTrans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FB94080-7040-4AFB-B585-11693923EF59}" type="pres">
      <dgm:prSet presAssocID="{EBF73679-EAD2-49DF-8190-2312750D00C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343FE-DC69-4884-B759-C528B8CA51A4}" type="presOf" srcId="{0E42BDE2-2A96-478D-B022-1C8879A554B8}" destId="{BEC32F64-10D4-40F6-9512-523FE4315CAF}" srcOrd="0" destOrd="0" presId="urn:microsoft.com/office/officeart/2005/8/layout/hList6"/>
    <dgm:cxn modelId="{D78E3D62-52EC-4A27-98BC-8496B53C1E87}" type="presOf" srcId="{EBF73679-EAD2-49DF-8190-2312750D00C7}" destId="{9FB94080-7040-4AFB-B585-11693923EF59}" srcOrd="0" destOrd="0" presId="urn:microsoft.com/office/officeart/2005/8/layout/hList6"/>
    <dgm:cxn modelId="{20EC9BD1-5568-426B-80C8-D5FBF4783097}" srcId="{0E42BDE2-2A96-478D-B022-1C8879A554B8}" destId="{CF334EDE-612A-4CA0-9B26-859C5C6E41F2}" srcOrd="0" destOrd="0" parTransId="{A9755BD2-8ADF-4A5E-8693-7B4E6A7171B9}" sibTransId="{BBB49C6E-78D4-4A06-B3C7-AEE2097F15CE}"/>
    <dgm:cxn modelId="{4D28F2CD-2679-4DE9-9BC6-7081DD684DA3}" srcId="{EBF73679-EAD2-49DF-8190-2312750D00C7}" destId="{519CCECD-9413-4D34-8F0A-63C4C07D0019}" srcOrd="0" destOrd="0" parTransId="{48F9C171-A9C0-4863-BD66-EB83ABED5C9B}" sibTransId="{6EA04242-7FAA-414B-A5E1-09F147ED3EEE}"/>
    <dgm:cxn modelId="{BA8F27ED-89C7-4D86-87B0-E412C826E80C}" type="presOf" srcId="{CF334EDE-612A-4CA0-9B26-859C5C6E41F2}" destId="{45C484E9-11FB-47C7-859A-042252848F70}" srcOrd="0" destOrd="0" presId="urn:microsoft.com/office/officeart/2005/8/layout/hList6"/>
    <dgm:cxn modelId="{D1DB2ABD-16C6-4C30-A7FB-B66FA279EF24}" srcId="{0E42BDE2-2A96-478D-B022-1C8879A554B8}" destId="{EBF73679-EAD2-49DF-8190-2312750D00C7}" srcOrd="1" destOrd="0" parTransId="{8C320990-9A69-4448-B3B7-3457A589ED9F}" sibTransId="{AF538FC6-3998-4E65-9435-7AA3119CB09B}"/>
    <dgm:cxn modelId="{D6822867-2E54-48E3-822A-31E85AF6C395}" type="presOf" srcId="{E74ED231-1A7B-4653-A11E-326B46F336A8}" destId="{45C484E9-11FB-47C7-859A-042252848F70}" srcOrd="0" destOrd="1" presId="urn:microsoft.com/office/officeart/2005/8/layout/hList6"/>
    <dgm:cxn modelId="{FB1EFD50-D4FB-47F6-9E5A-65A7A1EAF5A0}" type="presOf" srcId="{519CCECD-9413-4D34-8F0A-63C4C07D0019}" destId="{9FB94080-7040-4AFB-B585-11693923EF59}" srcOrd="0" destOrd="1" presId="urn:microsoft.com/office/officeart/2005/8/layout/hList6"/>
    <dgm:cxn modelId="{F6182641-1EBF-4349-8CC3-981B4B52FD0C}" srcId="{CF334EDE-612A-4CA0-9B26-859C5C6E41F2}" destId="{E74ED231-1A7B-4653-A11E-326B46F336A8}" srcOrd="0" destOrd="0" parTransId="{13E46771-9168-46C9-A790-BC182C05C3EB}" sibTransId="{619FF8E3-F618-4FA8-8C70-76D8F38EFC7B}"/>
    <dgm:cxn modelId="{FFAC3CBF-1099-4D96-B8A7-2F4C4A57F232}" type="presParOf" srcId="{BEC32F64-10D4-40F6-9512-523FE4315CAF}" destId="{45C484E9-11FB-47C7-859A-042252848F70}" srcOrd="0" destOrd="0" presId="urn:microsoft.com/office/officeart/2005/8/layout/hList6"/>
    <dgm:cxn modelId="{6DD15698-E811-4B09-8EFC-C4066E837261}" type="presParOf" srcId="{BEC32F64-10D4-40F6-9512-523FE4315CAF}" destId="{E30F2086-BB1B-4F65-A117-3157A99F8E7C}" srcOrd="1" destOrd="0" presId="urn:microsoft.com/office/officeart/2005/8/layout/hList6"/>
    <dgm:cxn modelId="{189BB761-072C-40FD-8658-3241B8C32B5D}" type="presParOf" srcId="{BEC32F64-10D4-40F6-9512-523FE4315CAF}" destId="{9FB94080-7040-4AFB-B585-11693923EF59}" srcOrd="2" destOrd="0" presId="urn:microsoft.com/office/officeart/2005/8/layout/hList6"/>
  </dgm:cxnLst>
  <dgm:bg>
    <a:solidFill>
      <a:srgbClr val="FFFFFF">
        <a:shade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20250-C6E8-423B-95FD-325D320CF2BA}" type="doc">
      <dgm:prSet loTypeId="urn:microsoft.com/office/officeart/2005/8/layout/hierarchy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ED9593AB-A7EA-4D70-A44B-955BDA13CD1A}">
      <dgm:prSet phldrT="[Tex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itchFamily="34" charset="0"/>
            </a:rPr>
            <a:t>Winter 1987</a:t>
          </a:r>
          <a:endParaRPr lang="en-US" sz="1800" b="1" dirty="0">
            <a:solidFill>
              <a:schemeClr val="tx1"/>
            </a:solidFill>
            <a:latin typeface="Calibri" pitchFamily="34" charset="0"/>
          </a:endParaRPr>
        </a:p>
      </dgm:t>
    </dgm:pt>
    <dgm:pt modelId="{F9EF64CD-6225-4E03-A251-3824EE3BD106}" type="parTrans" cxnId="{1ABAB7F7-A5F9-4412-A152-3B01D8F406FB}">
      <dgm:prSet/>
      <dgm:spPr/>
      <dgm:t>
        <a:bodyPr/>
        <a:lstStyle/>
        <a:p>
          <a:endParaRPr lang="en-US"/>
        </a:p>
      </dgm:t>
    </dgm:pt>
    <dgm:pt modelId="{442D620B-FF55-42AA-B4D4-DB43FA2D1633}" type="sibTrans" cxnId="{1ABAB7F7-A5F9-4412-A152-3B01D8F406FB}">
      <dgm:prSet/>
      <dgm:spPr/>
      <dgm:t>
        <a:bodyPr/>
        <a:lstStyle/>
        <a:p>
          <a:endParaRPr lang="en-US"/>
        </a:p>
      </dgm:t>
    </dgm:pt>
    <dgm:pt modelId="{4C9BDF0C-9CE4-4CC4-951D-9EA019EDEF4C}">
      <dgm:prSet phldrT="[Text]" custT="1"/>
      <dgm:spPr/>
      <dgm:t>
        <a:bodyPr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Computers installed </a:t>
          </a:r>
          <a:endParaRPr lang="en-US" sz="1200" b="1" dirty="0">
            <a:solidFill>
              <a:schemeClr val="tx1"/>
            </a:solidFill>
            <a:latin typeface="Calibri" pitchFamily="34" charset="0"/>
          </a:endParaRPr>
        </a:p>
      </dgm:t>
    </dgm:pt>
    <dgm:pt modelId="{D12479ED-EC42-4CB9-80AA-FB328FE78D68}" type="parTrans" cxnId="{DB3E3F4A-605E-4B3D-A527-554F81013EE4}">
      <dgm:prSet/>
      <dgm:spPr/>
      <dgm:t>
        <a:bodyPr/>
        <a:lstStyle/>
        <a:p>
          <a:endParaRPr lang="en-US"/>
        </a:p>
      </dgm:t>
    </dgm:pt>
    <dgm:pt modelId="{68AC1B11-DFAA-4A5F-9BE8-2558AD5B768A}" type="sibTrans" cxnId="{DB3E3F4A-605E-4B3D-A527-554F81013EE4}">
      <dgm:prSet/>
      <dgm:spPr/>
      <dgm:t>
        <a:bodyPr/>
        <a:lstStyle/>
        <a:p>
          <a:endParaRPr lang="en-US"/>
        </a:p>
      </dgm:t>
    </dgm:pt>
    <dgm:pt modelId="{CD25D719-57C2-4E9D-AC84-07D37A019178}">
      <dgm:prSet phldrT="[Tex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itchFamily="34" charset="0"/>
            </a:rPr>
            <a:t>Spring 1987</a:t>
          </a:r>
        </a:p>
      </dgm:t>
    </dgm:pt>
    <dgm:pt modelId="{3B5B5EEC-6D85-409D-B6D0-F27B1558FB87}" type="parTrans" cxnId="{12ACF516-5310-4B0C-99D7-EFB5412E369F}">
      <dgm:prSet/>
      <dgm:spPr/>
      <dgm:t>
        <a:bodyPr/>
        <a:lstStyle/>
        <a:p>
          <a:endParaRPr lang="en-US"/>
        </a:p>
      </dgm:t>
    </dgm:pt>
    <dgm:pt modelId="{4A3B6C49-B7D4-4802-9A80-F02E89EE1B8B}" type="sibTrans" cxnId="{12ACF516-5310-4B0C-99D7-EFB5412E369F}">
      <dgm:prSet/>
      <dgm:spPr/>
      <dgm:t>
        <a:bodyPr/>
        <a:lstStyle/>
        <a:p>
          <a:endParaRPr lang="en-US"/>
        </a:p>
      </dgm:t>
    </dgm:pt>
    <dgm:pt modelId="{B62C4CB0-89F5-4A05-A74F-69DA8CA97097}">
      <dgm:prSet phldrT="[Text]" custT="1"/>
      <dgm:spPr/>
      <dgm:t>
        <a:bodyPr/>
        <a:lstStyle/>
        <a:p>
          <a:pPr algn="ctr"/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</a:rPr>
            <a:t>McBe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 committee</a:t>
          </a:r>
        </a:p>
      </dgm:t>
    </dgm:pt>
    <dgm:pt modelId="{929EAEAE-7508-4DB1-A5DD-BEDF1F2A32B2}" type="parTrans" cxnId="{91D7A7C7-AA3A-4EAB-9F51-6801A7028CBE}">
      <dgm:prSet/>
      <dgm:spPr/>
      <dgm:t>
        <a:bodyPr/>
        <a:lstStyle/>
        <a:p>
          <a:endParaRPr lang="en-US"/>
        </a:p>
      </dgm:t>
    </dgm:pt>
    <dgm:pt modelId="{6B79BD22-B72B-46FE-92C4-39C86FFC8F91}" type="sibTrans" cxnId="{91D7A7C7-AA3A-4EAB-9F51-6801A7028CBE}">
      <dgm:prSet/>
      <dgm:spPr/>
      <dgm:t>
        <a:bodyPr/>
        <a:lstStyle/>
        <a:p>
          <a:endParaRPr lang="en-US"/>
        </a:p>
      </dgm:t>
    </dgm:pt>
    <dgm:pt modelId="{A2C3265A-7BD5-4F8D-B15A-21C8E3C3B0C5}">
      <dgm:prSet phldrT="[Text]" custT="1"/>
      <dgm:spPr/>
      <dgm:t>
        <a:bodyPr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Students told “no word processing”</a:t>
          </a:r>
        </a:p>
      </dgm:t>
    </dgm:pt>
    <dgm:pt modelId="{072240A5-DD17-4E26-A262-C2947A8BEAD1}" type="parTrans" cxnId="{6718FBFE-9344-43AF-8F8F-C3B05AFED2D5}">
      <dgm:prSet/>
      <dgm:spPr/>
      <dgm:t>
        <a:bodyPr/>
        <a:lstStyle/>
        <a:p>
          <a:endParaRPr lang="en-US"/>
        </a:p>
      </dgm:t>
    </dgm:pt>
    <dgm:pt modelId="{E031A09F-1D09-4F84-8AE7-D2DD149D029A}" type="sibTrans" cxnId="{6718FBFE-9344-43AF-8F8F-C3B05AFED2D5}">
      <dgm:prSet/>
      <dgm:spPr/>
      <dgm:t>
        <a:bodyPr/>
        <a:lstStyle/>
        <a:p>
          <a:endParaRPr lang="en-US"/>
        </a:p>
      </dgm:t>
    </dgm:pt>
    <dgm:pt modelId="{247AB7C5-D0FF-4C87-ACA8-F574EA795893}">
      <dgm:prSet phldrT="[Text]" custT="1"/>
      <dgm:spPr/>
      <dgm:t>
        <a:bodyPr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REU Grant</a:t>
          </a:r>
        </a:p>
      </dgm:t>
    </dgm:pt>
    <dgm:pt modelId="{0A34A095-3AE8-4FF0-B030-6000C4C8E3EC}" type="parTrans" cxnId="{FD67E044-B594-427B-A226-522180EDE1B6}">
      <dgm:prSet/>
      <dgm:spPr/>
      <dgm:t>
        <a:bodyPr/>
        <a:lstStyle/>
        <a:p>
          <a:endParaRPr lang="en-US"/>
        </a:p>
      </dgm:t>
    </dgm:pt>
    <dgm:pt modelId="{6552FE67-FC88-494E-893B-2C21596860DE}" type="sibTrans" cxnId="{FD67E044-B594-427B-A226-522180EDE1B6}">
      <dgm:prSet/>
      <dgm:spPr/>
      <dgm:t>
        <a:bodyPr/>
        <a:lstStyle/>
        <a:p>
          <a:endParaRPr lang="en-US"/>
        </a:p>
      </dgm:t>
    </dgm:pt>
    <dgm:pt modelId="{D3846142-927C-4FC8-9C2F-30E12EF172F7}">
      <dgm:prSet phldrT="[Tex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itchFamily="34" charset="0"/>
            </a:rPr>
            <a:t>Summer 1987</a:t>
          </a:r>
        </a:p>
      </dgm:t>
    </dgm:pt>
    <dgm:pt modelId="{4737250E-9FE6-4143-ACA5-EDAAD6024510}" type="parTrans" cxnId="{E66123FB-EE2F-411C-9830-7E25FC7B8F75}">
      <dgm:prSet/>
      <dgm:spPr/>
      <dgm:t>
        <a:bodyPr/>
        <a:lstStyle/>
        <a:p>
          <a:endParaRPr lang="en-US"/>
        </a:p>
      </dgm:t>
    </dgm:pt>
    <dgm:pt modelId="{B31BE054-28C8-47CD-B6B0-21AB6287E1FC}" type="sibTrans" cxnId="{E66123FB-EE2F-411C-9830-7E25FC7B8F75}">
      <dgm:prSet/>
      <dgm:spPr/>
      <dgm:t>
        <a:bodyPr/>
        <a:lstStyle/>
        <a:p>
          <a:endParaRPr lang="en-US"/>
        </a:p>
      </dgm:t>
    </dgm:pt>
    <dgm:pt modelId="{E5227F3E-AAFE-4DDD-831E-EC5B76E38CCB}">
      <dgm:prSet phldrT="[Text]" custT="1"/>
      <dgm:spPr/>
      <dgm:t>
        <a:bodyPr anchor="ctr"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Dean Forgets to recover </a:t>
          </a:r>
          <a:r>
            <a:rPr lang="en-US" sz="1200" b="1" dirty="0" err="1" smtClean="0">
              <a:solidFill>
                <a:schemeClr val="tx1"/>
              </a:solidFill>
              <a:latin typeface="Calibri" pitchFamily="34" charset="0"/>
            </a:rPr>
            <a:t>Zephr</a:t>
          </a:r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 monthly costs ($1,500/mo)</a:t>
          </a:r>
        </a:p>
      </dgm:t>
    </dgm:pt>
    <dgm:pt modelId="{3ABEC69D-D61D-4A20-8C80-B0F14CB76DED}" type="parTrans" cxnId="{4FAE6B91-2446-417F-8495-714E9E28CBC6}">
      <dgm:prSet/>
      <dgm:spPr/>
      <dgm:t>
        <a:bodyPr/>
        <a:lstStyle/>
        <a:p>
          <a:endParaRPr lang="en-US"/>
        </a:p>
      </dgm:t>
    </dgm:pt>
    <dgm:pt modelId="{B7D93AC3-28FC-44C0-A159-8D474916E135}" type="sibTrans" cxnId="{4FAE6B91-2446-417F-8495-714E9E28CBC6}">
      <dgm:prSet/>
      <dgm:spPr/>
      <dgm:t>
        <a:bodyPr/>
        <a:lstStyle/>
        <a:p>
          <a:endParaRPr lang="en-US"/>
        </a:p>
      </dgm:t>
    </dgm:pt>
    <dgm:pt modelId="{38DE3641-3169-4F52-A3FF-54A724228B2E}">
      <dgm:prSet phldrT="[Tex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itchFamily="34" charset="0"/>
            </a:rPr>
            <a:t>Fall 1987 </a:t>
          </a:r>
        </a:p>
      </dgm:t>
    </dgm:pt>
    <dgm:pt modelId="{D128329A-0C25-4987-95E7-E4243585B566}" type="parTrans" cxnId="{41405CA3-AF2D-415D-AB0F-013F129678E6}">
      <dgm:prSet/>
      <dgm:spPr/>
      <dgm:t>
        <a:bodyPr/>
        <a:lstStyle/>
        <a:p>
          <a:endParaRPr lang="en-US"/>
        </a:p>
      </dgm:t>
    </dgm:pt>
    <dgm:pt modelId="{E45EA639-36B7-49F3-9826-067DBF446E84}" type="sibTrans" cxnId="{41405CA3-AF2D-415D-AB0F-013F129678E6}">
      <dgm:prSet/>
      <dgm:spPr/>
      <dgm:t>
        <a:bodyPr/>
        <a:lstStyle/>
        <a:p>
          <a:endParaRPr lang="en-US"/>
        </a:p>
      </dgm:t>
    </dgm:pt>
    <dgm:pt modelId="{19342D1D-0F8D-4674-9514-6B93B472AE0A}">
      <dgm:prSet phldrT="[Text]" custT="1"/>
      <dgm:spPr/>
      <dgm:t>
        <a:bodyPr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NIU asked to start “Floater Image”</a:t>
          </a:r>
        </a:p>
      </dgm:t>
    </dgm:pt>
    <dgm:pt modelId="{23077F77-487A-4824-86E8-0D683BDF79A7}" type="parTrans" cxnId="{E44C663C-474A-4D38-8393-C8F66429F984}">
      <dgm:prSet/>
      <dgm:spPr/>
      <dgm:t>
        <a:bodyPr/>
        <a:lstStyle/>
        <a:p>
          <a:endParaRPr lang="en-US"/>
        </a:p>
      </dgm:t>
    </dgm:pt>
    <dgm:pt modelId="{64F6E333-1A99-4503-A84D-4BB3409B2ABC}" type="sibTrans" cxnId="{E44C663C-474A-4D38-8393-C8F66429F984}">
      <dgm:prSet/>
      <dgm:spPr/>
      <dgm:t>
        <a:bodyPr/>
        <a:lstStyle/>
        <a:p>
          <a:endParaRPr lang="en-US"/>
        </a:p>
      </dgm:t>
    </dgm:pt>
    <dgm:pt modelId="{82511383-1DE8-4F3F-8D1D-BF3DE0ADD653}">
      <dgm:prSet phldrT="[Text]" custT="1"/>
      <dgm:spPr/>
      <dgm:t>
        <a:bodyPr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Junior Assistant Professor Spangler becomes network administrator</a:t>
          </a:r>
        </a:p>
      </dgm:t>
    </dgm:pt>
    <dgm:pt modelId="{368EB4FF-5092-49B9-A19C-439CF46E19E7}" type="parTrans" cxnId="{1BE7F00A-AFF4-461B-9B39-93269A030488}">
      <dgm:prSet/>
      <dgm:spPr/>
      <dgm:t>
        <a:bodyPr/>
        <a:lstStyle/>
        <a:p>
          <a:endParaRPr lang="en-US"/>
        </a:p>
      </dgm:t>
    </dgm:pt>
    <dgm:pt modelId="{35A34F23-731E-4C12-B132-C36F9DEAE65E}" type="sibTrans" cxnId="{1BE7F00A-AFF4-461B-9B39-93269A030488}">
      <dgm:prSet/>
      <dgm:spPr/>
      <dgm:t>
        <a:bodyPr/>
        <a:lstStyle/>
        <a:p>
          <a:endParaRPr lang="en-US"/>
        </a:p>
      </dgm:t>
    </dgm:pt>
    <dgm:pt modelId="{9E988224-77B8-4CC8-AB61-032E442F9A36}">
      <dgm:prSet phldrT="[Text]" custT="1"/>
      <dgm:spPr/>
      <dgm:t>
        <a:bodyPr/>
        <a:lstStyle/>
        <a:p>
          <a:pPr algn="ctr"/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Discovers how to command a simulated cold boot to change operating system </a:t>
          </a:r>
          <a:br>
            <a:rPr lang="en-US" sz="12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en-US" sz="1200" b="1" dirty="0" smtClean="0">
              <a:solidFill>
                <a:schemeClr val="tx1"/>
              </a:solidFill>
              <a:latin typeface="Calibri" pitchFamily="34" charset="0"/>
            </a:rPr>
            <a:t>[DOS to OS/2]</a:t>
          </a:r>
        </a:p>
      </dgm:t>
    </dgm:pt>
    <dgm:pt modelId="{F7C22E47-8BA3-4A82-887D-E5C6A671C6D0}" type="parTrans" cxnId="{126E957B-AA4F-4934-8494-9EADD8F7E3F2}">
      <dgm:prSet/>
      <dgm:spPr/>
      <dgm:t>
        <a:bodyPr/>
        <a:lstStyle/>
        <a:p>
          <a:endParaRPr lang="en-US"/>
        </a:p>
      </dgm:t>
    </dgm:pt>
    <dgm:pt modelId="{8526F6F2-87A3-4547-B0F7-DCDFE21326AC}" type="sibTrans" cxnId="{126E957B-AA4F-4934-8494-9EADD8F7E3F2}">
      <dgm:prSet/>
      <dgm:spPr/>
      <dgm:t>
        <a:bodyPr/>
        <a:lstStyle/>
        <a:p>
          <a:endParaRPr lang="en-US"/>
        </a:p>
      </dgm:t>
    </dgm:pt>
    <dgm:pt modelId="{BE592156-4176-4959-BC1E-CB2320231682}" type="pres">
      <dgm:prSet presAssocID="{E5A20250-C6E8-423B-95FD-325D320CF2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9C6E95-4156-42C8-BA3B-002D30033BEB}" type="pres">
      <dgm:prSet presAssocID="{ED9593AB-A7EA-4D70-A44B-955BDA13CD1A}" presName="root" presStyleCnt="0"/>
      <dgm:spPr/>
    </dgm:pt>
    <dgm:pt modelId="{88C071D8-2702-48EA-BE2C-1D55ADF10948}" type="pres">
      <dgm:prSet presAssocID="{ED9593AB-A7EA-4D70-A44B-955BDA13CD1A}" presName="rootComposite" presStyleCnt="0"/>
      <dgm:spPr/>
    </dgm:pt>
    <dgm:pt modelId="{291ED74F-89C4-4D34-9481-4F2DAE6995D4}" type="pres">
      <dgm:prSet presAssocID="{ED9593AB-A7EA-4D70-A44B-955BDA13CD1A}" presName="rootText" presStyleLbl="node1" presStyleIdx="0" presStyleCnt="4"/>
      <dgm:spPr/>
      <dgm:t>
        <a:bodyPr/>
        <a:lstStyle/>
        <a:p>
          <a:endParaRPr lang="en-US"/>
        </a:p>
      </dgm:t>
    </dgm:pt>
    <dgm:pt modelId="{70E2C87A-7AE3-440E-965B-D0A1AB830FF3}" type="pres">
      <dgm:prSet presAssocID="{ED9593AB-A7EA-4D70-A44B-955BDA13CD1A}" presName="rootConnector" presStyleLbl="node1" presStyleIdx="0" presStyleCnt="4"/>
      <dgm:spPr/>
      <dgm:t>
        <a:bodyPr/>
        <a:lstStyle/>
        <a:p>
          <a:endParaRPr lang="en-US"/>
        </a:p>
      </dgm:t>
    </dgm:pt>
    <dgm:pt modelId="{215A7C32-4EE2-4A80-96A0-33CE809EA639}" type="pres">
      <dgm:prSet presAssocID="{ED9593AB-A7EA-4D70-A44B-955BDA13CD1A}" presName="childShape" presStyleCnt="0"/>
      <dgm:spPr/>
    </dgm:pt>
    <dgm:pt modelId="{BD3CD29D-621D-44A1-A4C8-8866E934DE4F}" type="pres">
      <dgm:prSet presAssocID="{D12479ED-EC42-4CB9-80AA-FB328FE78D6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F4B662ED-E57C-4975-960C-7635AAB77A04}" type="pres">
      <dgm:prSet presAssocID="{4C9BDF0C-9CE4-4CC4-951D-9EA019EDEF4C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2B3A3-DE19-478F-8307-C05F5F25524B}" type="pres">
      <dgm:prSet presAssocID="{CD25D719-57C2-4E9D-AC84-07D37A019178}" presName="root" presStyleCnt="0"/>
      <dgm:spPr/>
    </dgm:pt>
    <dgm:pt modelId="{903A7FF3-8B83-4C9A-B305-D5219A65BCFB}" type="pres">
      <dgm:prSet presAssocID="{CD25D719-57C2-4E9D-AC84-07D37A019178}" presName="rootComposite" presStyleCnt="0"/>
      <dgm:spPr/>
    </dgm:pt>
    <dgm:pt modelId="{C6221754-5066-4CF3-AF15-3986AC4C580A}" type="pres">
      <dgm:prSet presAssocID="{CD25D719-57C2-4E9D-AC84-07D37A019178}" presName="rootText" presStyleLbl="node1" presStyleIdx="1" presStyleCnt="4"/>
      <dgm:spPr/>
      <dgm:t>
        <a:bodyPr/>
        <a:lstStyle/>
        <a:p>
          <a:endParaRPr lang="en-US"/>
        </a:p>
      </dgm:t>
    </dgm:pt>
    <dgm:pt modelId="{EDDA2943-6AEC-46C0-BC41-1D1C644F069B}" type="pres">
      <dgm:prSet presAssocID="{CD25D719-57C2-4E9D-AC84-07D37A019178}" presName="rootConnector" presStyleLbl="node1" presStyleIdx="1" presStyleCnt="4"/>
      <dgm:spPr/>
      <dgm:t>
        <a:bodyPr/>
        <a:lstStyle/>
        <a:p>
          <a:endParaRPr lang="en-US"/>
        </a:p>
      </dgm:t>
    </dgm:pt>
    <dgm:pt modelId="{B8A70F27-F4F1-4ACE-A51D-50E2365682FF}" type="pres">
      <dgm:prSet presAssocID="{CD25D719-57C2-4E9D-AC84-07D37A019178}" presName="childShape" presStyleCnt="0"/>
      <dgm:spPr/>
    </dgm:pt>
    <dgm:pt modelId="{7BD789A0-70FF-4656-8B9F-313118076A7E}" type="pres">
      <dgm:prSet presAssocID="{929EAEAE-7508-4DB1-A5DD-BEDF1F2A32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B967761C-275F-4F49-9996-98AE46472E42}" type="pres">
      <dgm:prSet presAssocID="{B62C4CB0-89F5-4A05-A74F-69DA8CA97097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D8789-8CDC-4CE7-8F1E-1E31FA601247}" type="pres">
      <dgm:prSet presAssocID="{0A34A095-3AE8-4FF0-B030-6000C4C8E3EC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6517403-F1A0-4D63-A683-BB466D366B97}" type="pres">
      <dgm:prSet presAssocID="{247AB7C5-D0FF-4C87-ACA8-F574EA795893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85562-2C3D-478A-A8DA-5753666EE22E}" type="pres">
      <dgm:prSet presAssocID="{072240A5-DD17-4E26-A262-C2947A8BEAD1}" presName="Name13" presStyleLbl="parChTrans1D2" presStyleIdx="3" presStyleCnt="8"/>
      <dgm:spPr/>
      <dgm:t>
        <a:bodyPr/>
        <a:lstStyle/>
        <a:p>
          <a:endParaRPr lang="en-US"/>
        </a:p>
      </dgm:t>
    </dgm:pt>
    <dgm:pt modelId="{87EDBDA9-6F8D-4F63-A30F-9353B8C45E88}" type="pres">
      <dgm:prSet presAssocID="{A2C3265A-7BD5-4F8D-B15A-21C8E3C3B0C5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7FBDB-BF5E-4B5D-9AC8-AF77F464D676}" type="pres">
      <dgm:prSet presAssocID="{D3846142-927C-4FC8-9C2F-30E12EF172F7}" presName="root" presStyleCnt="0"/>
      <dgm:spPr/>
    </dgm:pt>
    <dgm:pt modelId="{9C86DDD5-BD05-460B-AE27-1636D117E32F}" type="pres">
      <dgm:prSet presAssocID="{D3846142-927C-4FC8-9C2F-30E12EF172F7}" presName="rootComposite" presStyleCnt="0"/>
      <dgm:spPr/>
    </dgm:pt>
    <dgm:pt modelId="{A3084308-4D48-466A-9A93-7951D0FAE556}" type="pres">
      <dgm:prSet presAssocID="{D3846142-927C-4FC8-9C2F-30E12EF172F7}" presName="rootText" presStyleLbl="node1" presStyleIdx="2" presStyleCnt="4"/>
      <dgm:spPr/>
      <dgm:t>
        <a:bodyPr/>
        <a:lstStyle/>
        <a:p>
          <a:endParaRPr lang="en-US"/>
        </a:p>
      </dgm:t>
    </dgm:pt>
    <dgm:pt modelId="{7BC22512-1E9C-427C-A9F8-CB646ACB07A0}" type="pres">
      <dgm:prSet presAssocID="{D3846142-927C-4FC8-9C2F-30E12EF172F7}" presName="rootConnector" presStyleLbl="node1" presStyleIdx="2" presStyleCnt="4"/>
      <dgm:spPr/>
      <dgm:t>
        <a:bodyPr/>
        <a:lstStyle/>
        <a:p>
          <a:endParaRPr lang="en-US"/>
        </a:p>
      </dgm:t>
    </dgm:pt>
    <dgm:pt modelId="{F9D76420-CA07-439C-8AC9-A795519545C0}" type="pres">
      <dgm:prSet presAssocID="{D3846142-927C-4FC8-9C2F-30E12EF172F7}" presName="childShape" presStyleCnt="0"/>
      <dgm:spPr/>
    </dgm:pt>
    <dgm:pt modelId="{DD25FF6C-A030-4581-911E-E890B3F0FF71}" type="pres">
      <dgm:prSet presAssocID="{3ABEC69D-D61D-4A20-8C80-B0F14CB76DED}" presName="Name13" presStyleLbl="parChTrans1D2" presStyleIdx="4" presStyleCnt="8"/>
      <dgm:spPr/>
      <dgm:t>
        <a:bodyPr/>
        <a:lstStyle/>
        <a:p>
          <a:endParaRPr lang="en-US"/>
        </a:p>
      </dgm:t>
    </dgm:pt>
    <dgm:pt modelId="{0BAAF991-8F61-4E71-92B3-2050EA12D75F}" type="pres">
      <dgm:prSet presAssocID="{E5227F3E-AAFE-4DDD-831E-EC5B76E38CCB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1523C-26A7-42E3-B6A3-864CCEE6DAE5}" type="pres">
      <dgm:prSet presAssocID="{38DE3641-3169-4F52-A3FF-54A724228B2E}" presName="root" presStyleCnt="0"/>
      <dgm:spPr/>
    </dgm:pt>
    <dgm:pt modelId="{FB1D67BE-85B7-4C97-A97B-0454BE918C0C}" type="pres">
      <dgm:prSet presAssocID="{38DE3641-3169-4F52-A3FF-54A724228B2E}" presName="rootComposite" presStyleCnt="0"/>
      <dgm:spPr/>
    </dgm:pt>
    <dgm:pt modelId="{0C65F438-8444-4A44-A806-55B3ED37B5F3}" type="pres">
      <dgm:prSet presAssocID="{38DE3641-3169-4F52-A3FF-54A724228B2E}" presName="rootText" presStyleLbl="node1" presStyleIdx="3" presStyleCnt="4"/>
      <dgm:spPr/>
      <dgm:t>
        <a:bodyPr/>
        <a:lstStyle/>
        <a:p>
          <a:endParaRPr lang="en-US"/>
        </a:p>
      </dgm:t>
    </dgm:pt>
    <dgm:pt modelId="{E7B757A7-2D65-414F-A13F-B2CCBD153351}" type="pres">
      <dgm:prSet presAssocID="{38DE3641-3169-4F52-A3FF-54A724228B2E}" presName="rootConnector" presStyleLbl="node1" presStyleIdx="3" presStyleCnt="4"/>
      <dgm:spPr/>
      <dgm:t>
        <a:bodyPr/>
        <a:lstStyle/>
        <a:p>
          <a:endParaRPr lang="en-US"/>
        </a:p>
      </dgm:t>
    </dgm:pt>
    <dgm:pt modelId="{72EDD931-64FF-45C2-8CB6-557FA19B4F23}" type="pres">
      <dgm:prSet presAssocID="{38DE3641-3169-4F52-A3FF-54A724228B2E}" presName="childShape" presStyleCnt="0"/>
      <dgm:spPr/>
    </dgm:pt>
    <dgm:pt modelId="{B5973C96-079D-4410-961C-17D3C5978574}" type="pres">
      <dgm:prSet presAssocID="{23077F77-487A-4824-86E8-0D683BDF79A7}" presName="Name13" presStyleLbl="parChTrans1D2" presStyleIdx="5" presStyleCnt="8"/>
      <dgm:spPr/>
      <dgm:t>
        <a:bodyPr/>
        <a:lstStyle/>
        <a:p>
          <a:endParaRPr lang="en-US"/>
        </a:p>
      </dgm:t>
    </dgm:pt>
    <dgm:pt modelId="{C21EB03A-B703-459F-B877-9DCCA26BB60C}" type="pres">
      <dgm:prSet presAssocID="{19342D1D-0F8D-4674-9514-6B93B472AE0A}" presName="childText" presStyleLbl="bgAcc1" presStyleIdx="5" presStyleCnt="8" custScaleY="11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72149-C591-4E30-B278-0A73B4249975}" type="pres">
      <dgm:prSet presAssocID="{368EB4FF-5092-49B9-A19C-439CF46E19E7}" presName="Name13" presStyleLbl="parChTrans1D2" presStyleIdx="6" presStyleCnt="8"/>
      <dgm:spPr/>
      <dgm:t>
        <a:bodyPr/>
        <a:lstStyle/>
        <a:p>
          <a:endParaRPr lang="en-US"/>
        </a:p>
      </dgm:t>
    </dgm:pt>
    <dgm:pt modelId="{C350F49C-02F5-4A43-8E21-82BEB84A18DA}" type="pres">
      <dgm:prSet presAssocID="{82511383-1DE8-4F3F-8D1D-BF3DE0ADD653}" presName="childText" presStyleLbl="bgAcc1" presStyleIdx="6" presStyleCnt="8" custScaleY="11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9736F-118D-4F39-BFC6-848F749547AF}" type="pres">
      <dgm:prSet presAssocID="{F7C22E47-8BA3-4A82-887D-E5C6A671C6D0}" presName="Name13" presStyleLbl="parChTrans1D2" presStyleIdx="7" presStyleCnt="8"/>
      <dgm:spPr/>
      <dgm:t>
        <a:bodyPr/>
        <a:lstStyle/>
        <a:p>
          <a:endParaRPr lang="en-US"/>
        </a:p>
      </dgm:t>
    </dgm:pt>
    <dgm:pt modelId="{EDBA0C90-2738-4C07-B663-73CD770A0221}" type="pres">
      <dgm:prSet presAssocID="{9E988224-77B8-4CC8-AB61-032E442F9A36}" presName="childText" presStyleLbl="bgAcc1" presStyleIdx="7" presStyleCnt="8" custScaleY="11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8FBFE-9344-43AF-8F8F-C3B05AFED2D5}" srcId="{CD25D719-57C2-4E9D-AC84-07D37A019178}" destId="{A2C3265A-7BD5-4F8D-B15A-21C8E3C3B0C5}" srcOrd="2" destOrd="0" parTransId="{072240A5-DD17-4E26-A262-C2947A8BEAD1}" sibTransId="{E031A09F-1D09-4F84-8AE7-D2DD149D029A}"/>
    <dgm:cxn modelId="{06E615A0-1B95-439F-8F4A-42E3A660F45E}" type="presOf" srcId="{19342D1D-0F8D-4674-9514-6B93B472AE0A}" destId="{C21EB03A-B703-459F-B877-9DCCA26BB60C}" srcOrd="0" destOrd="0" presId="urn:microsoft.com/office/officeart/2005/8/layout/hierarchy3"/>
    <dgm:cxn modelId="{04474711-76D7-498C-A805-02DF32AA2285}" type="presOf" srcId="{368EB4FF-5092-49B9-A19C-439CF46E19E7}" destId="{C6C72149-C591-4E30-B278-0A73B4249975}" srcOrd="0" destOrd="0" presId="urn:microsoft.com/office/officeart/2005/8/layout/hierarchy3"/>
    <dgm:cxn modelId="{C545D7E9-392F-4D73-80B6-C57188E597A1}" type="presOf" srcId="{4C9BDF0C-9CE4-4CC4-951D-9EA019EDEF4C}" destId="{F4B662ED-E57C-4975-960C-7635AAB77A04}" srcOrd="0" destOrd="0" presId="urn:microsoft.com/office/officeart/2005/8/layout/hierarchy3"/>
    <dgm:cxn modelId="{4419BC82-5CBB-4FD2-A729-46710B0AE677}" type="presOf" srcId="{23077F77-487A-4824-86E8-0D683BDF79A7}" destId="{B5973C96-079D-4410-961C-17D3C5978574}" srcOrd="0" destOrd="0" presId="urn:microsoft.com/office/officeart/2005/8/layout/hierarchy3"/>
    <dgm:cxn modelId="{349E0DF8-3963-4D4A-B93A-0C4E33F28F39}" type="presOf" srcId="{38DE3641-3169-4F52-A3FF-54A724228B2E}" destId="{E7B757A7-2D65-414F-A13F-B2CCBD153351}" srcOrd="1" destOrd="0" presId="urn:microsoft.com/office/officeart/2005/8/layout/hierarchy3"/>
    <dgm:cxn modelId="{E66123FB-EE2F-411C-9830-7E25FC7B8F75}" srcId="{E5A20250-C6E8-423B-95FD-325D320CF2BA}" destId="{D3846142-927C-4FC8-9C2F-30E12EF172F7}" srcOrd="2" destOrd="0" parTransId="{4737250E-9FE6-4143-ACA5-EDAAD6024510}" sibTransId="{B31BE054-28C8-47CD-B6B0-21AB6287E1FC}"/>
    <dgm:cxn modelId="{10E0764B-19A8-49BE-A0A4-F90FF772E501}" type="presOf" srcId="{B62C4CB0-89F5-4A05-A74F-69DA8CA97097}" destId="{B967761C-275F-4F49-9996-98AE46472E42}" srcOrd="0" destOrd="0" presId="urn:microsoft.com/office/officeart/2005/8/layout/hierarchy3"/>
    <dgm:cxn modelId="{5677445F-C582-43C3-947B-5F1845800559}" type="presOf" srcId="{072240A5-DD17-4E26-A262-C2947A8BEAD1}" destId="{31285562-2C3D-478A-A8DA-5753666EE22E}" srcOrd="0" destOrd="0" presId="urn:microsoft.com/office/officeart/2005/8/layout/hierarchy3"/>
    <dgm:cxn modelId="{206AA3FD-1EB4-4A90-8840-9607814EA658}" type="presOf" srcId="{0A34A095-3AE8-4FF0-B030-6000C4C8E3EC}" destId="{1B5D8789-8CDC-4CE7-8F1E-1E31FA601247}" srcOrd="0" destOrd="0" presId="urn:microsoft.com/office/officeart/2005/8/layout/hierarchy3"/>
    <dgm:cxn modelId="{41405CA3-AF2D-415D-AB0F-013F129678E6}" srcId="{E5A20250-C6E8-423B-95FD-325D320CF2BA}" destId="{38DE3641-3169-4F52-A3FF-54A724228B2E}" srcOrd="3" destOrd="0" parTransId="{D128329A-0C25-4987-95E7-E4243585B566}" sibTransId="{E45EA639-36B7-49F3-9826-067DBF446E84}"/>
    <dgm:cxn modelId="{940EF172-F419-448E-AC99-338C529223DD}" type="presOf" srcId="{D12479ED-EC42-4CB9-80AA-FB328FE78D68}" destId="{BD3CD29D-621D-44A1-A4C8-8866E934DE4F}" srcOrd="0" destOrd="0" presId="urn:microsoft.com/office/officeart/2005/8/layout/hierarchy3"/>
    <dgm:cxn modelId="{EF1C9AC8-80A2-4231-99EE-2179C3E589EC}" type="presOf" srcId="{A2C3265A-7BD5-4F8D-B15A-21C8E3C3B0C5}" destId="{87EDBDA9-6F8D-4F63-A30F-9353B8C45E88}" srcOrd="0" destOrd="0" presId="urn:microsoft.com/office/officeart/2005/8/layout/hierarchy3"/>
    <dgm:cxn modelId="{E44C663C-474A-4D38-8393-C8F66429F984}" srcId="{38DE3641-3169-4F52-A3FF-54A724228B2E}" destId="{19342D1D-0F8D-4674-9514-6B93B472AE0A}" srcOrd="0" destOrd="0" parTransId="{23077F77-487A-4824-86E8-0D683BDF79A7}" sibTransId="{64F6E333-1A99-4503-A84D-4BB3409B2ABC}"/>
    <dgm:cxn modelId="{A7293C00-3DCE-4FAC-A77B-443C095F31A5}" type="presOf" srcId="{3ABEC69D-D61D-4A20-8C80-B0F14CB76DED}" destId="{DD25FF6C-A030-4581-911E-E890B3F0FF71}" srcOrd="0" destOrd="0" presId="urn:microsoft.com/office/officeart/2005/8/layout/hierarchy3"/>
    <dgm:cxn modelId="{B7DA7DBD-6395-4F58-8862-2E73E980677A}" type="presOf" srcId="{CD25D719-57C2-4E9D-AC84-07D37A019178}" destId="{EDDA2943-6AEC-46C0-BC41-1D1C644F069B}" srcOrd="1" destOrd="0" presId="urn:microsoft.com/office/officeart/2005/8/layout/hierarchy3"/>
    <dgm:cxn modelId="{0F4E1433-6D8F-4373-9869-FE26EF2C225A}" type="presOf" srcId="{247AB7C5-D0FF-4C87-ACA8-F574EA795893}" destId="{26517403-F1A0-4D63-A683-BB466D366B97}" srcOrd="0" destOrd="0" presId="urn:microsoft.com/office/officeart/2005/8/layout/hierarchy3"/>
    <dgm:cxn modelId="{39A01829-BF2B-41FE-80FE-E2B5CD662F2B}" type="presOf" srcId="{E5227F3E-AAFE-4DDD-831E-EC5B76E38CCB}" destId="{0BAAF991-8F61-4E71-92B3-2050EA12D75F}" srcOrd="0" destOrd="0" presId="urn:microsoft.com/office/officeart/2005/8/layout/hierarchy3"/>
    <dgm:cxn modelId="{969080F9-E4AC-438E-A09D-87525E989FBD}" type="presOf" srcId="{38DE3641-3169-4F52-A3FF-54A724228B2E}" destId="{0C65F438-8444-4A44-A806-55B3ED37B5F3}" srcOrd="0" destOrd="0" presId="urn:microsoft.com/office/officeart/2005/8/layout/hierarchy3"/>
    <dgm:cxn modelId="{24CB1820-36A1-4AE2-BB6A-15EA7E9D5E41}" type="presOf" srcId="{D3846142-927C-4FC8-9C2F-30E12EF172F7}" destId="{A3084308-4D48-466A-9A93-7951D0FAE556}" srcOrd="0" destOrd="0" presId="urn:microsoft.com/office/officeart/2005/8/layout/hierarchy3"/>
    <dgm:cxn modelId="{76CD61B1-8EA7-4776-969A-63274DA392F3}" type="presOf" srcId="{ED9593AB-A7EA-4D70-A44B-955BDA13CD1A}" destId="{70E2C87A-7AE3-440E-965B-D0A1AB830FF3}" srcOrd="1" destOrd="0" presId="urn:microsoft.com/office/officeart/2005/8/layout/hierarchy3"/>
    <dgm:cxn modelId="{91D7A7C7-AA3A-4EAB-9F51-6801A7028CBE}" srcId="{CD25D719-57C2-4E9D-AC84-07D37A019178}" destId="{B62C4CB0-89F5-4A05-A74F-69DA8CA97097}" srcOrd="0" destOrd="0" parTransId="{929EAEAE-7508-4DB1-A5DD-BEDF1F2A32B2}" sibTransId="{6B79BD22-B72B-46FE-92C4-39C86FFC8F91}"/>
    <dgm:cxn modelId="{1ABAB7F7-A5F9-4412-A152-3B01D8F406FB}" srcId="{E5A20250-C6E8-423B-95FD-325D320CF2BA}" destId="{ED9593AB-A7EA-4D70-A44B-955BDA13CD1A}" srcOrd="0" destOrd="0" parTransId="{F9EF64CD-6225-4E03-A251-3824EE3BD106}" sibTransId="{442D620B-FF55-42AA-B4D4-DB43FA2D1633}"/>
    <dgm:cxn modelId="{C0FADB25-DD45-4F19-B8F7-1F132B49B15E}" type="presOf" srcId="{F7C22E47-8BA3-4A82-887D-E5C6A671C6D0}" destId="{EC69736F-118D-4F39-BFC6-848F749547AF}" srcOrd="0" destOrd="0" presId="urn:microsoft.com/office/officeart/2005/8/layout/hierarchy3"/>
    <dgm:cxn modelId="{FD67E044-B594-427B-A226-522180EDE1B6}" srcId="{CD25D719-57C2-4E9D-AC84-07D37A019178}" destId="{247AB7C5-D0FF-4C87-ACA8-F574EA795893}" srcOrd="1" destOrd="0" parTransId="{0A34A095-3AE8-4FF0-B030-6000C4C8E3EC}" sibTransId="{6552FE67-FC88-494E-893B-2C21596860DE}"/>
    <dgm:cxn modelId="{C6395DE1-D4F0-4A0D-A085-524A066E9039}" type="presOf" srcId="{ED9593AB-A7EA-4D70-A44B-955BDA13CD1A}" destId="{291ED74F-89C4-4D34-9481-4F2DAE6995D4}" srcOrd="0" destOrd="0" presId="urn:microsoft.com/office/officeart/2005/8/layout/hierarchy3"/>
    <dgm:cxn modelId="{DB3E3F4A-605E-4B3D-A527-554F81013EE4}" srcId="{ED9593AB-A7EA-4D70-A44B-955BDA13CD1A}" destId="{4C9BDF0C-9CE4-4CC4-951D-9EA019EDEF4C}" srcOrd="0" destOrd="0" parTransId="{D12479ED-EC42-4CB9-80AA-FB328FE78D68}" sibTransId="{68AC1B11-DFAA-4A5F-9BE8-2558AD5B768A}"/>
    <dgm:cxn modelId="{7DFC077B-92C0-4C30-B48E-8583C76E3ED6}" type="presOf" srcId="{82511383-1DE8-4F3F-8D1D-BF3DE0ADD653}" destId="{C350F49C-02F5-4A43-8E21-82BEB84A18DA}" srcOrd="0" destOrd="0" presId="urn:microsoft.com/office/officeart/2005/8/layout/hierarchy3"/>
    <dgm:cxn modelId="{1BE7F00A-AFF4-461B-9B39-93269A030488}" srcId="{38DE3641-3169-4F52-A3FF-54A724228B2E}" destId="{82511383-1DE8-4F3F-8D1D-BF3DE0ADD653}" srcOrd="1" destOrd="0" parTransId="{368EB4FF-5092-49B9-A19C-439CF46E19E7}" sibTransId="{35A34F23-731E-4C12-B132-C36F9DEAE65E}"/>
    <dgm:cxn modelId="{84BD2665-8966-407C-B11E-6CECA4850270}" type="presOf" srcId="{9E988224-77B8-4CC8-AB61-032E442F9A36}" destId="{EDBA0C90-2738-4C07-B663-73CD770A0221}" srcOrd="0" destOrd="0" presId="urn:microsoft.com/office/officeart/2005/8/layout/hierarchy3"/>
    <dgm:cxn modelId="{E62DAD10-B7DB-466F-B77C-E76EC5573026}" type="presOf" srcId="{E5A20250-C6E8-423B-95FD-325D320CF2BA}" destId="{BE592156-4176-4959-BC1E-CB2320231682}" srcOrd="0" destOrd="0" presId="urn:microsoft.com/office/officeart/2005/8/layout/hierarchy3"/>
    <dgm:cxn modelId="{4FAE6B91-2446-417F-8495-714E9E28CBC6}" srcId="{D3846142-927C-4FC8-9C2F-30E12EF172F7}" destId="{E5227F3E-AAFE-4DDD-831E-EC5B76E38CCB}" srcOrd="0" destOrd="0" parTransId="{3ABEC69D-D61D-4A20-8C80-B0F14CB76DED}" sibTransId="{B7D93AC3-28FC-44C0-A159-8D474916E135}"/>
    <dgm:cxn modelId="{86A69240-3AC1-4258-B567-FB420BB96BD1}" type="presOf" srcId="{CD25D719-57C2-4E9D-AC84-07D37A019178}" destId="{C6221754-5066-4CF3-AF15-3986AC4C580A}" srcOrd="0" destOrd="0" presId="urn:microsoft.com/office/officeart/2005/8/layout/hierarchy3"/>
    <dgm:cxn modelId="{7D2DDD58-357C-4B63-A3AE-5AB5A90DCAF0}" type="presOf" srcId="{D3846142-927C-4FC8-9C2F-30E12EF172F7}" destId="{7BC22512-1E9C-427C-A9F8-CB646ACB07A0}" srcOrd="1" destOrd="0" presId="urn:microsoft.com/office/officeart/2005/8/layout/hierarchy3"/>
    <dgm:cxn modelId="{126E957B-AA4F-4934-8494-9EADD8F7E3F2}" srcId="{38DE3641-3169-4F52-A3FF-54A724228B2E}" destId="{9E988224-77B8-4CC8-AB61-032E442F9A36}" srcOrd="2" destOrd="0" parTransId="{F7C22E47-8BA3-4A82-887D-E5C6A671C6D0}" sibTransId="{8526F6F2-87A3-4547-B0F7-DCDFE21326AC}"/>
    <dgm:cxn modelId="{7B4265E0-9868-47A5-92C2-A0FE7873AE90}" type="presOf" srcId="{929EAEAE-7508-4DB1-A5DD-BEDF1F2A32B2}" destId="{7BD789A0-70FF-4656-8B9F-313118076A7E}" srcOrd="0" destOrd="0" presId="urn:microsoft.com/office/officeart/2005/8/layout/hierarchy3"/>
    <dgm:cxn modelId="{12ACF516-5310-4B0C-99D7-EFB5412E369F}" srcId="{E5A20250-C6E8-423B-95FD-325D320CF2BA}" destId="{CD25D719-57C2-4E9D-AC84-07D37A019178}" srcOrd="1" destOrd="0" parTransId="{3B5B5EEC-6D85-409D-B6D0-F27B1558FB87}" sibTransId="{4A3B6C49-B7D4-4802-9A80-F02E89EE1B8B}"/>
    <dgm:cxn modelId="{34B06AEA-B290-460E-A65F-8EAB939ECAC3}" type="presParOf" srcId="{BE592156-4176-4959-BC1E-CB2320231682}" destId="{8E9C6E95-4156-42C8-BA3B-002D30033BEB}" srcOrd="0" destOrd="0" presId="urn:microsoft.com/office/officeart/2005/8/layout/hierarchy3"/>
    <dgm:cxn modelId="{67C07A65-008C-4520-B5C9-5F3FD1313894}" type="presParOf" srcId="{8E9C6E95-4156-42C8-BA3B-002D30033BEB}" destId="{88C071D8-2702-48EA-BE2C-1D55ADF10948}" srcOrd="0" destOrd="0" presId="urn:microsoft.com/office/officeart/2005/8/layout/hierarchy3"/>
    <dgm:cxn modelId="{5B59E3C4-9A2A-4EC2-818C-15E3A7DCD870}" type="presParOf" srcId="{88C071D8-2702-48EA-BE2C-1D55ADF10948}" destId="{291ED74F-89C4-4D34-9481-4F2DAE6995D4}" srcOrd="0" destOrd="0" presId="urn:microsoft.com/office/officeart/2005/8/layout/hierarchy3"/>
    <dgm:cxn modelId="{CA4EAF50-6260-41A6-8351-77E7F5200AC4}" type="presParOf" srcId="{88C071D8-2702-48EA-BE2C-1D55ADF10948}" destId="{70E2C87A-7AE3-440E-965B-D0A1AB830FF3}" srcOrd="1" destOrd="0" presId="urn:microsoft.com/office/officeart/2005/8/layout/hierarchy3"/>
    <dgm:cxn modelId="{DFA652FC-A3E3-4A58-ADEF-EBB924DF5629}" type="presParOf" srcId="{8E9C6E95-4156-42C8-BA3B-002D30033BEB}" destId="{215A7C32-4EE2-4A80-96A0-33CE809EA639}" srcOrd="1" destOrd="0" presId="urn:microsoft.com/office/officeart/2005/8/layout/hierarchy3"/>
    <dgm:cxn modelId="{86DBD04F-243E-482F-9A08-E4EA5D7405B9}" type="presParOf" srcId="{215A7C32-4EE2-4A80-96A0-33CE809EA639}" destId="{BD3CD29D-621D-44A1-A4C8-8866E934DE4F}" srcOrd="0" destOrd="0" presId="urn:microsoft.com/office/officeart/2005/8/layout/hierarchy3"/>
    <dgm:cxn modelId="{36F45783-C6F7-4249-AFA6-B3A8A85E1FD8}" type="presParOf" srcId="{215A7C32-4EE2-4A80-96A0-33CE809EA639}" destId="{F4B662ED-E57C-4975-960C-7635AAB77A04}" srcOrd="1" destOrd="0" presId="urn:microsoft.com/office/officeart/2005/8/layout/hierarchy3"/>
    <dgm:cxn modelId="{5A20D0E3-4922-491B-AFA5-EB2EB54594B1}" type="presParOf" srcId="{BE592156-4176-4959-BC1E-CB2320231682}" destId="{FA22B3A3-DE19-478F-8307-C05F5F25524B}" srcOrd="1" destOrd="0" presId="urn:microsoft.com/office/officeart/2005/8/layout/hierarchy3"/>
    <dgm:cxn modelId="{8DC33FB0-7B3D-4FEF-A011-F28EBD4E622D}" type="presParOf" srcId="{FA22B3A3-DE19-478F-8307-C05F5F25524B}" destId="{903A7FF3-8B83-4C9A-B305-D5219A65BCFB}" srcOrd="0" destOrd="0" presId="urn:microsoft.com/office/officeart/2005/8/layout/hierarchy3"/>
    <dgm:cxn modelId="{AF595D75-651E-415B-9096-4328CF2C5ABB}" type="presParOf" srcId="{903A7FF3-8B83-4C9A-B305-D5219A65BCFB}" destId="{C6221754-5066-4CF3-AF15-3986AC4C580A}" srcOrd="0" destOrd="0" presId="urn:microsoft.com/office/officeart/2005/8/layout/hierarchy3"/>
    <dgm:cxn modelId="{6CB50FA2-6359-4E6B-AA3F-04AE41E5C3EC}" type="presParOf" srcId="{903A7FF3-8B83-4C9A-B305-D5219A65BCFB}" destId="{EDDA2943-6AEC-46C0-BC41-1D1C644F069B}" srcOrd="1" destOrd="0" presId="urn:microsoft.com/office/officeart/2005/8/layout/hierarchy3"/>
    <dgm:cxn modelId="{CF67C542-3495-47FD-9F47-0B1547CEC0CA}" type="presParOf" srcId="{FA22B3A3-DE19-478F-8307-C05F5F25524B}" destId="{B8A70F27-F4F1-4ACE-A51D-50E2365682FF}" srcOrd="1" destOrd="0" presId="urn:microsoft.com/office/officeart/2005/8/layout/hierarchy3"/>
    <dgm:cxn modelId="{D0E7C71B-093E-4F66-BCE0-AFC748D19A14}" type="presParOf" srcId="{B8A70F27-F4F1-4ACE-A51D-50E2365682FF}" destId="{7BD789A0-70FF-4656-8B9F-313118076A7E}" srcOrd="0" destOrd="0" presId="urn:microsoft.com/office/officeart/2005/8/layout/hierarchy3"/>
    <dgm:cxn modelId="{5D812342-87FC-423E-9439-E7C1403154BB}" type="presParOf" srcId="{B8A70F27-F4F1-4ACE-A51D-50E2365682FF}" destId="{B967761C-275F-4F49-9996-98AE46472E42}" srcOrd="1" destOrd="0" presId="urn:microsoft.com/office/officeart/2005/8/layout/hierarchy3"/>
    <dgm:cxn modelId="{ADF1808D-1FEF-4751-86E7-F4D56119F371}" type="presParOf" srcId="{B8A70F27-F4F1-4ACE-A51D-50E2365682FF}" destId="{1B5D8789-8CDC-4CE7-8F1E-1E31FA601247}" srcOrd="2" destOrd="0" presId="urn:microsoft.com/office/officeart/2005/8/layout/hierarchy3"/>
    <dgm:cxn modelId="{712E029C-9273-4A68-8FE5-3BDCA2DDDB63}" type="presParOf" srcId="{B8A70F27-F4F1-4ACE-A51D-50E2365682FF}" destId="{26517403-F1A0-4D63-A683-BB466D366B97}" srcOrd="3" destOrd="0" presId="urn:microsoft.com/office/officeart/2005/8/layout/hierarchy3"/>
    <dgm:cxn modelId="{18AE12CA-B161-46FA-BB38-7EFCA02D40D9}" type="presParOf" srcId="{B8A70F27-F4F1-4ACE-A51D-50E2365682FF}" destId="{31285562-2C3D-478A-A8DA-5753666EE22E}" srcOrd="4" destOrd="0" presId="urn:microsoft.com/office/officeart/2005/8/layout/hierarchy3"/>
    <dgm:cxn modelId="{75EEAC27-201A-441E-B1C7-D13D2ECDE886}" type="presParOf" srcId="{B8A70F27-F4F1-4ACE-A51D-50E2365682FF}" destId="{87EDBDA9-6F8D-4F63-A30F-9353B8C45E88}" srcOrd="5" destOrd="0" presId="urn:microsoft.com/office/officeart/2005/8/layout/hierarchy3"/>
    <dgm:cxn modelId="{CAA2CA60-4CD7-41A1-9EE4-9E6B5B655433}" type="presParOf" srcId="{BE592156-4176-4959-BC1E-CB2320231682}" destId="{0127FBDB-BF5E-4B5D-9AC8-AF77F464D676}" srcOrd="2" destOrd="0" presId="urn:microsoft.com/office/officeart/2005/8/layout/hierarchy3"/>
    <dgm:cxn modelId="{722FD768-C38E-4C88-A5A2-89DB69DCB98D}" type="presParOf" srcId="{0127FBDB-BF5E-4B5D-9AC8-AF77F464D676}" destId="{9C86DDD5-BD05-460B-AE27-1636D117E32F}" srcOrd="0" destOrd="0" presId="urn:microsoft.com/office/officeart/2005/8/layout/hierarchy3"/>
    <dgm:cxn modelId="{201B4434-AFB2-4C62-80EE-51070C441D57}" type="presParOf" srcId="{9C86DDD5-BD05-460B-AE27-1636D117E32F}" destId="{A3084308-4D48-466A-9A93-7951D0FAE556}" srcOrd="0" destOrd="0" presId="urn:microsoft.com/office/officeart/2005/8/layout/hierarchy3"/>
    <dgm:cxn modelId="{13050B7C-0348-4349-913B-1BB9BD316CC8}" type="presParOf" srcId="{9C86DDD5-BD05-460B-AE27-1636D117E32F}" destId="{7BC22512-1E9C-427C-A9F8-CB646ACB07A0}" srcOrd="1" destOrd="0" presId="urn:microsoft.com/office/officeart/2005/8/layout/hierarchy3"/>
    <dgm:cxn modelId="{33128A2F-8635-46DE-B18F-E6F126700CAA}" type="presParOf" srcId="{0127FBDB-BF5E-4B5D-9AC8-AF77F464D676}" destId="{F9D76420-CA07-439C-8AC9-A795519545C0}" srcOrd="1" destOrd="0" presId="urn:microsoft.com/office/officeart/2005/8/layout/hierarchy3"/>
    <dgm:cxn modelId="{1209EF1D-6A0E-4010-8FD1-21694113692F}" type="presParOf" srcId="{F9D76420-CA07-439C-8AC9-A795519545C0}" destId="{DD25FF6C-A030-4581-911E-E890B3F0FF71}" srcOrd="0" destOrd="0" presId="urn:microsoft.com/office/officeart/2005/8/layout/hierarchy3"/>
    <dgm:cxn modelId="{603CD923-EE5E-431C-B801-636B0B671473}" type="presParOf" srcId="{F9D76420-CA07-439C-8AC9-A795519545C0}" destId="{0BAAF991-8F61-4E71-92B3-2050EA12D75F}" srcOrd="1" destOrd="0" presId="urn:microsoft.com/office/officeart/2005/8/layout/hierarchy3"/>
    <dgm:cxn modelId="{16D541DE-AA8C-45AD-AD0A-A4A6C267DE3E}" type="presParOf" srcId="{BE592156-4176-4959-BC1E-CB2320231682}" destId="{D6B1523C-26A7-42E3-B6A3-864CCEE6DAE5}" srcOrd="3" destOrd="0" presId="urn:microsoft.com/office/officeart/2005/8/layout/hierarchy3"/>
    <dgm:cxn modelId="{7281F7B2-5E19-4AA2-B6A0-331BC04943B6}" type="presParOf" srcId="{D6B1523C-26A7-42E3-B6A3-864CCEE6DAE5}" destId="{FB1D67BE-85B7-4C97-A97B-0454BE918C0C}" srcOrd="0" destOrd="0" presId="urn:microsoft.com/office/officeart/2005/8/layout/hierarchy3"/>
    <dgm:cxn modelId="{83EDB367-0D49-437F-BF25-BD08E4F9A844}" type="presParOf" srcId="{FB1D67BE-85B7-4C97-A97B-0454BE918C0C}" destId="{0C65F438-8444-4A44-A806-55B3ED37B5F3}" srcOrd="0" destOrd="0" presId="urn:microsoft.com/office/officeart/2005/8/layout/hierarchy3"/>
    <dgm:cxn modelId="{984961E3-9FDE-49DE-9CA6-766B3743435E}" type="presParOf" srcId="{FB1D67BE-85B7-4C97-A97B-0454BE918C0C}" destId="{E7B757A7-2D65-414F-A13F-B2CCBD153351}" srcOrd="1" destOrd="0" presId="urn:microsoft.com/office/officeart/2005/8/layout/hierarchy3"/>
    <dgm:cxn modelId="{5B1D6ECE-B250-4A7A-9FE7-F81C6290843D}" type="presParOf" srcId="{D6B1523C-26A7-42E3-B6A3-864CCEE6DAE5}" destId="{72EDD931-64FF-45C2-8CB6-557FA19B4F23}" srcOrd="1" destOrd="0" presId="urn:microsoft.com/office/officeart/2005/8/layout/hierarchy3"/>
    <dgm:cxn modelId="{AA5A737B-C751-4582-A9A0-D109A64AF7B4}" type="presParOf" srcId="{72EDD931-64FF-45C2-8CB6-557FA19B4F23}" destId="{B5973C96-079D-4410-961C-17D3C5978574}" srcOrd="0" destOrd="0" presId="urn:microsoft.com/office/officeart/2005/8/layout/hierarchy3"/>
    <dgm:cxn modelId="{798E64CB-DA25-48A4-B6CD-7087DC10C0DC}" type="presParOf" srcId="{72EDD931-64FF-45C2-8CB6-557FA19B4F23}" destId="{C21EB03A-B703-459F-B877-9DCCA26BB60C}" srcOrd="1" destOrd="0" presId="urn:microsoft.com/office/officeart/2005/8/layout/hierarchy3"/>
    <dgm:cxn modelId="{C21B6E0B-1441-4E76-A57E-7E07B8863DB3}" type="presParOf" srcId="{72EDD931-64FF-45C2-8CB6-557FA19B4F23}" destId="{C6C72149-C591-4E30-B278-0A73B4249975}" srcOrd="2" destOrd="0" presId="urn:microsoft.com/office/officeart/2005/8/layout/hierarchy3"/>
    <dgm:cxn modelId="{B4FA3C19-DC52-498E-8A3C-DDE1A869BD14}" type="presParOf" srcId="{72EDD931-64FF-45C2-8CB6-557FA19B4F23}" destId="{C350F49C-02F5-4A43-8E21-82BEB84A18DA}" srcOrd="3" destOrd="0" presId="urn:microsoft.com/office/officeart/2005/8/layout/hierarchy3"/>
    <dgm:cxn modelId="{89FA6592-EFCE-4B40-B0EE-79C4EEC77B2A}" type="presParOf" srcId="{72EDD931-64FF-45C2-8CB6-557FA19B4F23}" destId="{EC69736F-118D-4F39-BFC6-848F749547AF}" srcOrd="4" destOrd="0" presId="urn:microsoft.com/office/officeart/2005/8/layout/hierarchy3"/>
    <dgm:cxn modelId="{B44E29F2-59BD-415E-901E-660DB94D370D}" type="presParOf" srcId="{72EDD931-64FF-45C2-8CB6-557FA19B4F23}" destId="{EDBA0C90-2738-4C07-B663-73CD770A022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B5814-ADD0-46D5-98B1-AF903AD09E73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79AA41CB-CB1A-4698-A46D-1DECC77C7F94}">
      <dgm:prSet phldrT="[Text]" custT="1"/>
      <dgm:spPr>
        <a:solidFill>
          <a:schemeClr val="bg2">
            <a:lumMod val="20000"/>
            <a:lumOff val="80000"/>
          </a:schemeClr>
        </a:solidFill>
        <a:effectLst>
          <a:outerShdw blurRad="292100" dist="152400" dir="2700000" algn="ctr" rotWithShape="0">
            <a:srgbClr val="000000">
              <a:alpha val="65000"/>
            </a:srgbClr>
          </a:outerShdw>
        </a:effectLst>
      </dgm:spPr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  <a:latin typeface="Calibri" pitchFamily="34" charset="0"/>
            </a:rPr>
            <a:t>Fulker</a:t>
          </a:r>
          <a:r>
            <a:rPr lang="en-US" sz="2000" dirty="0" smtClean="0">
              <a:solidFill>
                <a:schemeClr val="tx1"/>
              </a:solidFill>
              <a:latin typeface="Calibri" pitchFamily="34" charset="0"/>
            </a:rPr>
            <a:t> borrows tie</a:t>
          </a:r>
          <a:endParaRPr lang="en-US" sz="2000" dirty="0">
            <a:solidFill>
              <a:schemeClr val="tx1"/>
            </a:solidFill>
            <a:latin typeface="Calibri" pitchFamily="34" charset="0"/>
          </a:endParaRPr>
        </a:p>
      </dgm:t>
    </dgm:pt>
    <dgm:pt modelId="{108DD1FB-C3B0-4953-A633-6D8E9EC7B1AA}" type="parTrans" cxnId="{6085347B-510F-4A05-BDD8-07C3CCE424CD}">
      <dgm:prSet/>
      <dgm:spPr/>
      <dgm:t>
        <a:bodyPr/>
        <a:lstStyle/>
        <a:p>
          <a:pPr algn="l"/>
          <a:endParaRPr lang="en-US"/>
        </a:p>
      </dgm:t>
    </dgm:pt>
    <dgm:pt modelId="{AED01D3C-784D-49B5-AFA5-08219696B546}" type="sibTrans" cxnId="{6085347B-510F-4A05-BDD8-07C3CCE424CD}">
      <dgm:prSet/>
      <dgm:spPr/>
      <dgm:t>
        <a:bodyPr/>
        <a:lstStyle/>
        <a:p>
          <a:pPr algn="l"/>
          <a:endParaRPr lang="en-US"/>
        </a:p>
      </dgm:t>
    </dgm:pt>
    <dgm:pt modelId="{E794FAB7-A7BB-43EE-849B-498A76805232}">
      <dgm:prSet phldrT="[Text]" custT="1"/>
      <dgm:spPr>
        <a:solidFill>
          <a:schemeClr val="bg2">
            <a:lumMod val="20000"/>
            <a:lumOff val="80000"/>
          </a:schemeClr>
        </a:solidFill>
        <a:effectLst>
          <a:outerShdw blurRad="292100" dist="152400" dir="2700000" algn="ctr" rotWithShape="0">
            <a:srgbClr val="000000">
              <a:alpha val="65000"/>
            </a:srgbClr>
          </a:outerShdw>
        </a:effectLst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  <a:latin typeface="Calibri" pitchFamily="34" charset="0"/>
            </a:rPr>
            <a:t>Spangler writes letters in support of small schools and Unidata</a:t>
          </a:r>
          <a:endParaRPr lang="en-US" sz="2000" dirty="0">
            <a:solidFill>
              <a:schemeClr val="tx1"/>
            </a:solidFill>
            <a:latin typeface="Calibri" pitchFamily="34" charset="0"/>
          </a:endParaRPr>
        </a:p>
      </dgm:t>
    </dgm:pt>
    <dgm:pt modelId="{A6834D82-B8E9-4834-9809-DEE6B0DAD819}" type="parTrans" cxnId="{F82A7C44-D4A7-4FDE-8731-3AB2DA6F349F}">
      <dgm:prSet/>
      <dgm:spPr/>
      <dgm:t>
        <a:bodyPr/>
        <a:lstStyle/>
        <a:p>
          <a:pPr algn="l"/>
          <a:endParaRPr lang="en-US"/>
        </a:p>
      </dgm:t>
    </dgm:pt>
    <dgm:pt modelId="{9ABEC78B-38EC-4C5B-9FC4-B796C58CAB15}" type="sibTrans" cxnId="{F82A7C44-D4A7-4FDE-8731-3AB2DA6F349F}">
      <dgm:prSet/>
      <dgm:spPr/>
      <dgm:t>
        <a:bodyPr/>
        <a:lstStyle/>
        <a:p>
          <a:pPr algn="l"/>
          <a:endParaRPr lang="en-US"/>
        </a:p>
      </dgm:t>
    </dgm:pt>
    <dgm:pt modelId="{000159C7-3A46-471C-B8D5-032A221A674B}">
      <dgm:prSet phldrT="[Text]" custT="1"/>
      <dgm:spPr>
        <a:solidFill>
          <a:schemeClr val="bg2">
            <a:lumMod val="20000"/>
            <a:lumOff val="80000"/>
          </a:schemeClr>
        </a:solidFill>
        <a:effectLst>
          <a:outerShdw blurRad="292100" dist="152400" dir="2700000" algn="ctr" rotWithShape="0">
            <a:srgbClr val="000000">
              <a:alpha val="65000"/>
            </a:srgbClr>
          </a:outerShdw>
        </a:effectLst>
      </dgm:spPr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  <a:latin typeface="Calibri" pitchFamily="34" charset="0"/>
            </a:rPr>
            <a:t>Fulker</a:t>
          </a:r>
          <a:r>
            <a:rPr lang="en-US" sz="2000" dirty="0" smtClean="0">
              <a:solidFill>
                <a:schemeClr val="tx1"/>
              </a:solidFill>
              <a:latin typeface="Calibri" pitchFamily="34" charset="0"/>
            </a:rPr>
            <a:t> invites Spangler to Washington to meet with NSF</a:t>
          </a:r>
          <a:endParaRPr lang="en-US" sz="2000" dirty="0">
            <a:solidFill>
              <a:schemeClr val="tx1"/>
            </a:solidFill>
            <a:latin typeface="Calibri" pitchFamily="34" charset="0"/>
          </a:endParaRPr>
        </a:p>
      </dgm:t>
    </dgm:pt>
    <dgm:pt modelId="{EB150E97-3724-4E89-B155-050AE4D75E65}" type="parTrans" cxnId="{369BC31F-EBBB-4083-AE7F-A0EFE9E82108}">
      <dgm:prSet/>
      <dgm:spPr/>
      <dgm:t>
        <a:bodyPr/>
        <a:lstStyle/>
        <a:p>
          <a:endParaRPr lang="en-US"/>
        </a:p>
      </dgm:t>
    </dgm:pt>
    <dgm:pt modelId="{562DB382-D082-4AE2-8CB2-F00489CFB988}" type="sibTrans" cxnId="{369BC31F-EBBB-4083-AE7F-A0EFE9E82108}">
      <dgm:prSet/>
      <dgm:spPr/>
      <dgm:t>
        <a:bodyPr/>
        <a:lstStyle/>
        <a:p>
          <a:endParaRPr lang="en-US"/>
        </a:p>
      </dgm:t>
    </dgm:pt>
    <dgm:pt modelId="{B8353FBE-D48A-4813-91E2-6AD5EF680A4E}" type="pres">
      <dgm:prSet presAssocID="{DFFB5814-ADD0-46D5-98B1-AF903AD09E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DA175-B83E-4331-AA12-C7C59106D8E1}" type="pres">
      <dgm:prSet presAssocID="{000159C7-3A46-471C-B8D5-032A221A67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8958-238D-4013-8908-83A11CF93E7D}" type="pres">
      <dgm:prSet presAssocID="{562DB382-D082-4AE2-8CB2-F00489CFB988}" presName="spacer" presStyleCnt="0"/>
      <dgm:spPr/>
    </dgm:pt>
    <dgm:pt modelId="{AFAC8B9B-7A68-4FBD-9751-7A3CC00E9EF9}" type="pres">
      <dgm:prSet presAssocID="{79AA41CB-CB1A-4698-A46D-1DECC77C7F94}" presName="parentText" presStyleLbl="node1" presStyleIdx="1" presStyleCnt="3" custLinFactNeighborX="-1205" custLinFactNeighborY="-5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B98EE-BF77-4911-923E-B02F569C0DFB}" type="pres">
      <dgm:prSet presAssocID="{AED01D3C-784D-49B5-AFA5-08219696B546}" presName="spacer" presStyleCnt="0"/>
      <dgm:spPr/>
    </dgm:pt>
    <dgm:pt modelId="{F2809FA6-8CDA-47F2-A848-6911C7A19B78}" type="pres">
      <dgm:prSet presAssocID="{E794FAB7-A7BB-43EE-849B-498A768052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17550-64D0-48B9-A5ED-063EC822BA7F}" type="presOf" srcId="{79AA41CB-CB1A-4698-A46D-1DECC77C7F94}" destId="{AFAC8B9B-7A68-4FBD-9751-7A3CC00E9EF9}" srcOrd="0" destOrd="0" presId="urn:microsoft.com/office/officeart/2005/8/layout/vList2"/>
    <dgm:cxn modelId="{FEC6951D-DD73-4A79-9A49-5F6FC4420D10}" type="presOf" srcId="{E794FAB7-A7BB-43EE-849B-498A76805232}" destId="{F2809FA6-8CDA-47F2-A848-6911C7A19B78}" srcOrd="0" destOrd="0" presId="urn:microsoft.com/office/officeart/2005/8/layout/vList2"/>
    <dgm:cxn modelId="{04F94E49-F3D3-431F-9CC3-218C9E33808D}" type="presOf" srcId="{000159C7-3A46-471C-B8D5-032A221A674B}" destId="{F0ADA175-B83E-4331-AA12-C7C59106D8E1}" srcOrd="0" destOrd="0" presId="urn:microsoft.com/office/officeart/2005/8/layout/vList2"/>
    <dgm:cxn modelId="{F82A7C44-D4A7-4FDE-8731-3AB2DA6F349F}" srcId="{DFFB5814-ADD0-46D5-98B1-AF903AD09E73}" destId="{E794FAB7-A7BB-43EE-849B-498A76805232}" srcOrd="2" destOrd="0" parTransId="{A6834D82-B8E9-4834-9809-DEE6B0DAD819}" sibTransId="{9ABEC78B-38EC-4C5B-9FC4-B796C58CAB15}"/>
    <dgm:cxn modelId="{369BC31F-EBBB-4083-AE7F-A0EFE9E82108}" srcId="{DFFB5814-ADD0-46D5-98B1-AF903AD09E73}" destId="{000159C7-3A46-471C-B8D5-032A221A674B}" srcOrd="0" destOrd="0" parTransId="{EB150E97-3724-4E89-B155-050AE4D75E65}" sibTransId="{562DB382-D082-4AE2-8CB2-F00489CFB988}"/>
    <dgm:cxn modelId="{6085347B-510F-4A05-BDD8-07C3CCE424CD}" srcId="{DFFB5814-ADD0-46D5-98B1-AF903AD09E73}" destId="{79AA41CB-CB1A-4698-A46D-1DECC77C7F94}" srcOrd="1" destOrd="0" parTransId="{108DD1FB-C3B0-4953-A633-6D8E9EC7B1AA}" sibTransId="{AED01D3C-784D-49B5-AFA5-08219696B546}"/>
    <dgm:cxn modelId="{C08A4EA9-1B16-4EA9-8469-4A0E41A3C756}" type="presOf" srcId="{DFFB5814-ADD0-46D5-98B1-AF903AD09E73}" destId="{B8353FBE-D48A-4813-91E2-6AD5EF680A4E}" srcOrd="0" destOrd="0" presId="urn:microsoft.com/office/officeart/2005/8/layout/vList2"/>
    <dgm:cxn modelId="{0696B385-95C2-4B16-AA7E-B23130DD13C9}" type="presParOf" srcId="{B8353FBE-D48A-4813-91E2-6AD5EF680A4E}" destId="{F0ADA175-B83E-4331-AA12-C7C59106D8E1}" srcOrd="0" destOrd="0" presId="urn:microsoft.com/office/officeart/2005/8/layout/vList2"/>
    <dgm:cxn modelId="{43AE7DC1-4CA0-430A-A386-472154B5819D}" type="presParOf" srcId="{B8353FBE-D48A-4813-91E2-6AD5EF680A4E}" destId="{F1878958-238D-4013-8908-83A11CF93E7D}" srcOrd="1" destOrd="0" presId="urn:microsoft.com/office/officeart/2005/8/layout/vList2"/>
    <dgm:cxn modelId="{BFCC87BB-3E7D-440C-A7E9-B2E919831998}" type="presParOf" srcId="{B8353FBE-D48A-4813-91E2-6AD5EF680A4E}" destId="{AFAC8B9B-7A68-4FBD-9751-7A3CC00E9EF9}" srcOrd="2" destOrd="0" presId="urn:microsoft.com/office/officeart/2005/8/layout/vList2"/>
    <dgm:cxn modelId="{435EF69E-FDA9-463D-9345-0C87734E0DAA}" type="presParOf" srcId="{B8353FBE-D48A-4813-91E2-6AD5EF680A4E}" destId="{652B98EE-BF77-4911-923E-B02F569C0DFB}" srcOrd="3" destOrd="0" presId="urn:microsoft.com/office/officeart/2005/8/layout/vList2"/>
    <dgm:cxn modelId="{883ACDDC-978C-48E0-A0A9-E3B67C18479D}" type="presParOf" srcId="{B8353FBE-D48A-4813-91E2-6AD5EF680A4E}" destId="{F2809FA6-8CDA-47F2-A848-6911C7A19B78}" srcOrd="4" destOrd="0" presId="urn:microsoft.com/office/officeart/2005/8/layout/vList2"/>
  </dgm:cxnLst>
  <dgm:bg>
    <a:effectLst>
      <a:outerShdw blurRad="292100" dist="152400" dir="2700000" algn="ctr" rotWithShape="0">
        <a:srgbClr val="000000">
          <a:alpha val="65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9CD770-B2CE-47CE-AD03-F4FE36571D91}" type="doc">
      <dgm:prSet loTypeId="urn:microsoft.com/office/officeart/2005/8/layout/hList9" loCatId="list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BC124D5-8148-4C10-9AFA-CEDACECFD25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mbria" pitchFamily="18" charset="0"/>
            </a:rPr>
            <a:t>Spring 1988</a:t>
          </a:r>
          <a:endParaRPr lang="en-US" sz="2400" dirty="0">
            <a:solidFill>
              <a:schemeClr val="tx1"/>
            </a:solidFill>
          </a:endParaRPr>
        </a:p>
      </dgm:t>
    </dgm:pt>
    <dgm:pt modelId="{C2DB90B2-178C-42DE-A734-A9514E97BE51}" type="parTrans" cxnId="{85019ADC-BA4B-4E8E-810B-EC6A9D499ED6}">
      <dgm:prSet/>
      <dgm:spPr/>
      <dgm:t>
        <a:bodyPr/>
        <a:lstStyle/>
        <a:p>
          <a:endParaRPr lang="en-US"/>
        </a:p>
      </dgm:t>
    </dgm:pt>
    <dgm:pt modelId="{ACABC239-2FE0-481B-A09A-F882405173BB}" type="sibTrans" cxnId="{85019ADC-BA4B-4E8E-810B-EC6A9D499ED6}">
      <dgm:prSet/>
      <dgm:spPr/>
      <dgm:t>
        <a:bodyPr/>
        <a:lstStyle/>
        <a:p>
          <a:endParaRPr lang="en-US"/>
        </a:p>
      </dgm:t>
    </dgm:pt>
    <dgm:pt modelId="{06C6F235-1671-4C6A-AB2F-97F624365561}">
      <dgm:prSet phldrT="[Text]" custT="1"/>
      <dgm:spPr>
        <a:ln w="3175">
          <a:solidFill>
            <a:schemeClr val="tx1"/>
          </a:solidFill>
        </a:ln>
        <a:effectLst>
          <a:outerShdw blurRad="3429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b="1" dirty="0" smtClean="0">
              <a:latin typeface="Calibri" pitchFamily="34" charset="0"/>
            </a:rPr>
            <a:t>Spangler and Gall on Policy Committee</a:t>
          </a:r>
          <a:endParaRPr lang="en-US" sz="2200" b="1" dirty="0"/>
        </a:p>
      </dgm:t>
    </dgm:pt>
    <dgm:pt modelId="{EEFA7F06-0598-4F0C-A4CE-467DD1A0C710}" type="parTrans" cxnId="{5E419F62-A4E1-4D48-AB73-CD8EE182B488}">
      <dgm:prSet/>
      <dgm:spPr/>
      <dgm:t>
        <a:bodyPr/>
        <a:lstStyle/>
        <a:p>
          <a:endParaRPr lang="en-US"/>
        </a:p>
      </dgm:t>
    </dgm:pt>
    <dgm:pt modelId="{2A9C59BC-3F18-4A17-A982-80BE73BDB255}" type="sibTrans" cxnId="{5E419F62-A4E1-4D48-AB73-CD8EE182B488}">
      <dgm:prSet/>
      <dgm:spPr/>
      <dgm:t>
        <a:bodyPr/>
        <a:lstStyle/>
        <a:p>
          <a:endParaRPr lang="en-US"/>
        </a:p>
      </dgm:t>
    </dgm:pt>
    <dgm:pt modelId="{1E6F9CB5-E065-45D0-AB53-EA4660AEF270}">
      <dgm:prSet phldrT="[Text]" custT="1"/>
      <dgm:spPr>
        <a:ln w="3175">
          <a:solidFill>
            <a:schemeClr val="tx1"/>
          </a:solidFill>
        </a:ln>
        <a:effectLst>
          <a:outerShdw blurRad="3429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b="1" dirty="0" smtClean="0">
              <a:latin typeface="Calibri" pitchFamily="34" charset="0"/>
            </a:rPr>
            <a:t>Spangler and Gall annoy Dutton with emphasis on small schools</a:t>
          </a:r>
          <a:endParaRPr lang="en-US" sz="2200" b="1" dirty="0"/>
        </a:p>
      </dgm:t>
    </dgm:pt>
    <dgm:pt modelId="{2CB60BED-1674-4491-9833-6390FCC73946}" type="parTrans" cxnId="{4CDFF3DE-D8FF-405D-9E23-6DFC09565520}">
      <dgm:prSet/>
      <dgm:spPr/>
      <dgm:t>
        <a:bodyPr/>
        <a:lstStyle/>
        <a:p>
          <a:endParaRPr lang="en-US"/>
        </a:p>
      </dgm:t>
    </dgm:pt>
    <dgm:pt modelId="{D91A09E1-C239-4BCF-BE33-6C71C873ADC8}" type="sibTrans" cxnId="{4CDFF3DE-D8FF-405D-9E23-6DFC09565520}">
      <dgm:prSet/>
      <dgm:spPr/>
      <dgm:t>
        <a:bodyPr/>
        <a:lstStyle/>
        <a:p>
          <a:endParaRPr lang="en-US"/>
        </a:p>
      </dgm:t>
    </dgm:pt>
    <dgm:pt modelId="{99AD5C32-6F5E-4C32-895B-0EF8E42120CA}" type="pres">
      <dgm:prSet presAssocID="{599CD770-B2CE-47CE-AD03-F4FE36571D9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3E3EE3-7C67-4CC9-B0AF-6A9ACCE458C2}" type="pres">
      <dgm:prSet presAssocID="{FBC124D5-8148-4C10-9AFA-CEDACECFD25E}" presName="posSpace" presStyleCnt="0"/>
      <dgm:spPr/>
    </dgm:pt>
    <dgm:pt modelId="{D370232B-89A0-46C8-B9A6-478FB03AE121}" type="pres">
      <dgm:prSet presAssocID="{FBC124D5-8148-4C10-9AFA-CEDACECFD25E}" presName="vertFlow" presStyleCnt="0"/>
      <dgm:spPr/>
    </dgm:pt>
    <dgm:pt modelId="{8AAF5971-8495-4DFB-9BBA-255004C1ECD4}" type="pres">
      <dgm:prSet presAssocID="{FBC124D5-8148-4C10-9AFA-CEDACECFD25E}" presName="topSpace" presStyleCnt="0"/>
      <dgm:spPr/>
    </dgm:pt>
    <dgm:pt modelId="{BC83F258-03CA-4546-B596-B3B463DF5BF5}" type="pres">
      <dgm:prSet presAssocID="{FBC124D5-8148-4C10-9AFA-CEDACECFD25E}" presName="firstComp" presStyleCnt="0"/>
      <dgm:spPr/>
    </dgm:pt>
    <dgm:pt modelId="{F23242D5-6CE5-459B-9B47-EF58DEB7E673}" type="pres">
      <dgm:prSet presAssocID="{FBC124D5-8148-4C10-9AFA-CEDACECFD25E}" presName="firstChild" presStyleLbl="bgAccFollowNode1" presStyleIdx="0" presStyleCnt="2" custLinFactNeighborX="-704" custLinFactNeighborY="2822"/>
      <dgm:spPr/>
      <dgm:t>
        <a:bodyPr/>
        <a:lstStyle/>
        <a:p>
          <a:endParaRPr lang="en-US"/>
        </a:p>
      </dgm:t>
    </dgm:pt>
    <dgm:pt modelId="{DE7511E8-7B38-4F55-96AA-E24CB0A5A13E}" type="pres">
      <dgm:prSet presAssocID="{FBC124D5-8148-4C10-9AFA-CEDACECFD25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10722-BE7A-4D7C-8A18-68A262C22EFA}" type="pres">
      <dgm:prSet presAssocID="{1E6F9CB5-E065-45D0-AB53-EA4660AEF270}" presName="comp" presStyleCnt="0"/>
      <dgm:spPr/>
    </dgm:pt>
    <dgm:pt modelId="{5FE6025F-D691-40A9-887D-42C92F77E1D8}" type="pres">
      <dgm:prSet presAssocID="{1E6F9CB5-E065-45D0-AB53-EA4660AEF270}" presName="child" presStyleLbl="bgAccFollowNode1" presStyleIdx="1" presStyleCnt="2" custLinFactNeighborX="-704" custLinFactNeighborY="1032"/>
      <dgm:spPr/>
      <dgm:t>
        <a:bodyPr/>
        <a:lstStyle/>
        <a:p>
          <a:endParaRPr lang="en-US"/>
        </a:p>
      </dgm:t>
    </dgm:pt>
    <dgm:pt modelId="{52D927C6-737A-4943-80E4-B7EC32E956AA}" type="pres">
      <dgm:prSet presAssocID="{1E6F9CB5-E065-45D0-AB53-EA4660AEF270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BBB98-3899-4B1F-85BA-4F52942988CA}" type="pres">
      <dgm:prSet presAssocID="{FBC124D5-8148-4C10-9AFA-CEDACECFD25E}" presName="negSpace" presStyleCnt="0"/>
      <dgm:spPr/>
    </dgm:pt>
    <dgm:pt modelId="{FC624DE7-0F0D-4D49-AAD8-FEA0812739F7}" type="pres">
      <dgm:prSet presAssocID="{FBC124D5-8148-4C10-9AFA-CEDACECFD25E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1BB8EF31-A259-4E23-B145-EBF5DB548603}" type="presOf" srcId="{1E6F9CB5-E065-45D0-AB53-EA4660AEF270}" destId="{52D927C6-737A-4943-80E4-B7EC32E956AA}" srcOrd="1" destOrd="0" presId="urn:microsoft.com/office/officeart/2005/8/layout/hList9"/>
    <dgm:cxn modelId="{690F178B-332A-418A-B8E2-710203F318D2}" type="presOf" srcId="{1E6F9CB5-E065-45D0-AB53-EA4660AEF270}" destId="{5FE6025F-D691-40A9-887D-42C92F77E1D8}" srcOrd="0" destOrd="0" presId="urn:microsoft.com/office/officeart/2005/8/layout/hList9"/>
    <dgm:cxn modelId="{85019ADC-BA4B-4E8E-810B-EC6A9D499ED6}" srcId="{599CD770-B2CE-47CE-AD03-F4FE36571D91}" destId="{FBC124D5-8148-4C10-9AFA-CEDACECFD25E}" srcOrd="0" destOrd="0" parTransId="{C2DB90B2-178C-42DE-A734-A9514E97BE51}" sibTransId="{ACABC239-2FE0-481B-A09A-F882405173BB}"/>
    <dgm:cxn modelId="{96B528C1-783B-4B07-A05B-2A59A2F184A4}" type="presOf" srcId="{FBC124D5-8148-4C10-9AFA-CEDACECFD25E}" destId="{FC624DE7-0F0D-4D49-AAD8-FEA0812739F7}" srcOrd="0" destOrd="0" presId="urn:microsoft.com/office/officeart/2005/8/layout/hList9"/>
    <dgm:cxn modelId="{BC2A259A-F279-485A-9B1B-E4E1C4895822}" type="presOf" srcId="{06C6F235-1671-4C6A-AB2F-97F624365561}" destId="{DE7511E8-7B38-4F55-96AA-E24CB0A5A13E}" srcOrd="1" destOrd="0" presId="urn:microsoft.com/office/officeart/2005/8/layout/hList9"/>
    <dgm:cxn modelId="{5E419F62-A4E1-4D48-AB73-CD8EE182B488}" srcId="{FBC124D5-8148-4C10-9AFA-CEDACECFD25E}" destId="{06C6F235-1671-4C6A-AB2F-97F624365561}" srcOrd="0" destOrd="0" parTransId="{EEFA7F06-0598-4F0C-A4CE-467DD1A0C710}" sibTransId="{2A9C59BC-3F18-4A17-A982-80BE73BDB255}"/>
    <dgm:cxn modelId="{4CDFF3DE-D8FF-405D-9E23-6DFC09565520}" srcId="{FBC124D5-8148-4C10-9AFA-CEDACECFD25E}" destId="{1E6F9CB5-E065-45D0-AB53-EA4660AEF270}" srcOrd="1" destOrd="0" parTransId="{2CB60BED-1674-4491-9833-6390FCC73946}" sibTransId="{D91A09E1-C239-4BCF-BE33-6C71C873ADC8}"/>
    <dgm:cxn modelId="{3BC6683A-C172-4173-BB6D-A1C9BDFA5372}" type="presOf" srcId="{06C6F235-1671-4C6A-AB2F-97F624365561}" destId="{F23242D5-6CE5-459B-9B47-EF58DEB7E673}" srcOrd="0" destOrd="0" presId="urn:microsoft.com/office/officeart/2005/8/layout/hList9"/>
    <dgm:cxn modelId="{B0CA2258-D67B-48D7-A964-A4A6B3749BFA}" type="presOf" srcId="{599CD770-B2CE-47CE-AD03-F4FE36571D91}" destId="{99AD5C32-6F5E-4C32-895B-0EF8E42120CA}" srcOrd="0" destOrd="0" presId="urn:microsoft.com/office/officeart/2005/8/layout/hList9"/>
    <dgm:cxn modelId="{B38DC236-177C-415A-84CA-A90F1D73A70F}" type="presParOf" srcId="{99AD5C32-6F5E-4C32-895B-0EF8E42120CA}" destId="{3D3E3EE3-7C67-4CC9-B0AF-6A9ACCE458C2}" srcOrd="0" destOrd="0" presId="urn:microsoft.com/office/officeart/2005/8/layout/hList9"/>
    <dgm:cxn modelId="{816407B7-2941-4DFC-97BD-C40840B4178E}" type="presParOf" srcId="{99AD5C32-6F5E-4C32-895B-0EF8E42120CA}" destId="{D370232B-89A0-46C8-B9A6-478FB03AE121}" srcOrd="1" destOrd="0" presId="urn:microsoft.com/office/officeart/2005/8/layout/hList9"/>
    <dgm:cxn modelId="{7458F183-D782-4257-B342-2D84E767CF34}" type="presParOf" srcId="{D370232B-89A0-46C8-B9A6-478FB03AE121}" destId="{8AAF5971-8495-4DFB-9BBA-255004C1ECD4}" srcOrd="0" destOrd="0" presId="urn:microsoft.com/office/officeart/2005/8/layout/hList9"/>
    <dgm:cxn modelId="{5D9FFA97-34F9-43DC-9EE0-3CDA89E26FFD}" type="presParOf" srcId="{D370232B-89A0-46C8-B9A6-478FB03AE121}" destId="{BC83F258-03CA-4546-B596-B3B463DF5BF5}" srcOrd="1" destOrd="0" presId="urn:microsoft.com/office/officeart/2005/8/layout/hList9"/>
    <dgm:cxn modelId="{83E82D80-B7F9-4EB4-BC6A-C706E6586D84}" type="presParOf" srcId="{BC83F258-03CA-4546-B596-B3B463DF5BF5}" destId="{F23242D5-6CE5-459B-9B47-EF58DEB7E673}" srcOrd="0" destOrd="0" presId="urn:microsoft.com/office/officeart/2005/8/layout/hList9"/>
    <dgm:cxn modelId="{9F83123A-3CB7-4A52-A3E2-8F9DE234F276}" type="presParOf" srcId="{BC83F258-03CA-4546-B596-B3B463DF5BF5}" destId="{DE7511E8-7B38-4F55-96AA-E24CB0A5A13E}" srcOrd="1" destOrd="0" presId="urn:microsoft.com/office/officeart/2005/8/layout/hList9"/>
    <dgm:cxn modelId="{103D5813-8445-4338-8A47-5EEFB4000152}" type="presParOf" srcId="{D370232B-89A0-46C8-B9A6-478FB03AE121}" destId="{BD310722-BE7A-4D7C-8A18-68A262C22EFA}" srcOrd="2" destOrd="0" presId="urn:microsoft.com/office/officeart/2005/8/layout/hList9"/>
    <dgm:cxn modelId="{D2B659D2-9F95-4779-9D06-0A795D854C21}" type="presParOf" srcId="{BD310722-BE7A-4D7C-8A18-68A262C22EFA}" destId="{5FE6025F-D691-40A9-887D-42C92F77E1D8}" srcOrd="0" destOrd="0" presId="urn:microsoft.com/office/officeart/2005/8/layout/hList9"/>
    <dgm:cxn modelId="{45D97B16-8208-4741-BBE9-7DBA8ACAE8B4}" type="presParOf" srcId="{BD310722-BE7A-4D7C-8A18-68A262C22EFA}" destId="{52D927C6-737A-4943-80E4-B7EC32E956AA}" srcOrd="1" destOrd="0" presId="urn:microsoft.com/office/officeart/2005/8/layout/hList9"/>
    <dgm:cxn modelId="{48772841-D2D0-4E00-A091-B4D95FAE6425}" type="presParOf" srcId="{99AD5C32-6F5E-4C32-895B-0EF8E42120CA}" destId="{C75BBB98-3899-4B1F-85BA-4F52942988CA}" srcOrd="2" destOrd="0" presId="urn:microsoft.com/office/officeart/2005/8/layout/hList9"/>
    <dgm:cxn modelId="{A46F9C8F-86A6-40F3-BA1C-1254DCFA1F1E}" type="presParOf" srcId="{99AD5C32-6F5E-4C32-895B-0EF8E42120CA}" destId="{FC624DE7-0F0D-4D49-AAD8-FEA0812739F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FF2476-F0B7-45CA-9FC2-1CC4D903351E}" type="doc">
      <dgm:prSet loTypeId="urn:microsoft.com/office/officeart/2005/8/layout/pyramid2" loCatId="pyramid" qsTypeId="urn:microsoft.com/office/officeart/2005/8/quickstyle/3d1" qsCatId="3D" csTypeId="urn:microsoft.com/office/officeart/2005/8/colors/accent1_2#6" csCatId="accent1" phldr="1"/>
      <dgm:spPr/>
    </dgm:pt>
    <dgm:pt modelId="{4ED8F7E8-5544-4273-B72E-BEE7BFEBB1AF}">
      <dgm:prSet phldrT="[Text]" custT="1"/>
      <dgm:spPr/>
      <dgm:t>
        <a:bodyPr anchor="ctr"/>
        <a:lstStyle/>
        <a:p>
          <a:pPr algn="l"/>
          <a:r>
            <a:rPr lang="en-US" sz="1800" b="1" dirty="0" smtClean="0">
              <a:latin typeface="Calibri" pitchFamily="34" charset="0"/>
              <a:hlinkClick xmlns:r="http://schemas.openxmlformats.org/officeDocument/2006/relationships" r:id="rId1" action="ppaction://hlinksldjump"/>
            </a:rPr>
            <a:t>Unidata/COMET Faculty workshop</a:t>
          </a:r>
          <a:endParaRPr lang="en-US" sz="1800" b="1" dirty="0">
            <a:latin typeface="Calibri" pitchFamily="34" charset="0"/>
          </a:endParaRPr>
        </a:p>
      </dgm:t>
    </dgm:pt>
    <dgm:pt modelId="{4AF8E1C9-E816-4CF8-B22B-1D75F2244DFC}" type="parTrans" cxnId="{ECE056C5-EB4C-4B89-BDFB-34B6B8B0F69B}">
      <dgm:prSet/>
      <dgm:spPr/>
      <dgm:t>
        <a:bodyPr/>
        <a:lstStyle/>
        <a:p>
          <a:endParaRPr lang="en-US"/>
        </a:p>
      </dgm:t>
    </dgm:pt>
    <dgm:pt modelId="{9F97480D-D148-4914-9B75-255C3F80E90D}" type="sibTrans" cxnId="{ECE056C5-EB4C-4B89-BDFB-34B6B8B0F69B}">
      <dgm:prSet/>
      <dgm:spPr/>
      <dgm:t>
        <a:bodyPr/>
        <a:lstStyle/>
        <a:p>
          <a:endParaRPr lang="en-US"/>
        </a:p>
      </dgm:t>
    </dgm:pt>
    <dgm:pt modelId="{1F4AB579-95B0-4E2D-A8FE-4C42C99AF8D8}">
      <dgm:prSet phldrT="[Text]" custT="1"/>
      <dgm:spPr/>
      <dgm:t>
        <a:bodyPr anchor="ctr"/>
        <a:lstStyle/>
        <a:p>
          <a:pPr algn="l"/>
          <a:r>
            <a:rPr lang="en-US" sz="1800" b="1" dirty="0" smtClean="0">
              <a:latin typeface="Calibri" pitchFamily="34" charset="0"/>
              <a:hlinkClick xmlns:r="http://schemas.openxmlformats.org/officeDocument/2006/relationships" r:id="rId2" action="ppaction://hlinksldjump"/>
            </a:rPr>
            <a:t>Progressive dinners</a:t>
          </a:r>
          <a:endParaRPr lang="en-US" sz="1800" b="1" dirty="0">
            <a:latin typeface="Calibri" pitchFamily="34" charset="0"/>
          </a:endParaRPr>
        </a:p>
      </dgm:t>
    </dgm:pt>
    <dgm:pt modelId="{3D5842D3-A916-4354-A7CC-316B80E8BA24}" type="parTrans" cxnId="{76262A58-366B-4670-A26A-DBCA01986EF5}">
      <dgm:prSet/>
      <dgm:spPr/>
      <dgm:t>
        <a:bodyPr/>
        <a:lstStyle/>
        <a:p>
          <a:endParaRPr lang="en-US"/>
        </a:p>
      </dgm:t>
    </dgm:pt>
    <dgm:pt modelId="{AAFA6F1E-E5EA-4BBB-9438-A743234C77F3}" type="sibTrans" cxnId="{76262A58-366B-4670-A26A-DBCA01986EF5}">
      <dgm:prSet/>
      <dgm:spPr/>
      <dgm:t>
        <a:bodyPr/>
        <a:lstStyle/>
        <a:p>
          <a:endParaRPr lang="en-US"/>
        </a:p>
      </dgm:t>
    </dgm:pt>
    <dgm:pt modelId="{DA005982-55AA-4B80-A25B-2787D1EC4274}">
      <dgm:prSet phldrT="[Text]" custT="1"/>
      <dgm:spPr/>
      <dgm:t>
        <a:bodyPr anchor="ctr"/>
        <a:lstStyle/>
        <a:p>
          <a:pPr algn="l"/>
          <a:r>
            <a:rPr lang="en-US" sz="1800" b="1" dirty="0" smtClean="0">
              <a:latin typeface="Calibri" pitchFamily="34" charset="0"/>
              <a:hlinkClick xmlns:r="http://schemas.openxmlformats.org/officeDocument/2006/relationships" r:id="rId3" action="ppaction://hlinksldjump"/>
            </a:rPr>
            <a:t>Friendly competition for universities [COMET clearly the Winner]</a:t>
          </a:r>
          <a:endParaRPr lang="en-US" sz="1800" b="1" dirty="0">
            <a:latin typeface="Calibri" pitchFamily="34" charset="0"/>
          </a:endParaRPr>
        </a:p>
      </dgm:t>
    </dgm:pt>
    <dgm:pt modelId="{81F6743A-1B8B-4261-9B5D-4B0F47DE47DB}" type="parTrans" cxnId="{32A90ADB-2CE0-4B96-AE9D-5F80BDC069B5}">
      <dgm:prSet/>
      <dgm:spPr/>
      <dgm:t>
        <a:bodyPr/>
        <a:lstStyle/>
        <a:p>
          <a:endParaRPr lang="en-US"/>
        </a:p>
      </dgm:t>
    </dgm:pt>
    <dgm:pt modelId="{C68F9BD9-A1D3-41B1-B498-4BF5B9A7B575}" type="sibTrans" cxnId="{32A90ADB-2CE0-4B96-AE9D-5F80BDC069B5}">
      <dgm:prSet/>
      <dgm:spPr/>
      <dgm:t>
        <a:bodyPr/>
        <a:lstStyle/>
        <a:p>
          <a:endParaRPr lang="en-US"/>
        </a:p>
      </dgm:t>
    </dgm:pt>
    <dgm:pt modelId="{A94DE19A-F53D-4B58-A551-CF4985AC9477}">
      <dgm:prSet phldrT="[Text]" custT="1"/>
      <dgm:spPr/>
      <dgm:t>
        <a:bodyPr anchor="ctr"/>
        <a:lstStyle/>
        <a:p>
          <a:pPr algn="l"/>
          <a:r>
            <a:rPr lang="en-US" sz="1800" b="1" dirty="0" smtClean="0">
              <a:latin typeface="Calibri" pitchFamily="34" charset="0"/>
              <a:hlinkClick xmlns:r="http://schemas.openxmlformats.org/officeDocument/2006/relationships" r:id="rId4" action="ppaction://hlinksldjump"/>
            </a:rPr>
            <a:t>Unfriendly competition at softball</a:t>
          </a:r>
          <a:r>
            <a:rPr lang="en-US" sz="1400" dirty="0" smtClean="0">
              <a:latin typeface="Calibri" pitchFamily="34" charset="0"/>
              <a:hlinkClick xmlns:r="http://schemas.openxmlformats.org/officeDocument/2006/relationships" r:id="rId4" action="ppaction://hlinksldjump"/>
            </a:rPr>
            <a:t> </a:t>
          </a:r>
          <a:endParaRPr lang="en-US" sz="1400" dirty="0">
            <a:latin typeface="Calibri" pitchFamily="34" charset="0"/>
          </a:endParaRPr>
        </a:p>
      </dgm:t>
    </dgm:pt>
    <dgm:pt modelId="{F1366629-FCF1-4165-8100-46C183F08E03}" type="parTrans" cxnId="{A290AEA3-2029-4106-88FF-740C7BBD851E}">
      <dgm:prSet/>
      <dgm:spPr/>
      <dgm:t>
        <a:bodyPr/>
        <a:lstStyle/>
        <a:p>
          <a:endParaRPr lang="en-US"/>
        </a:p>
      </dgm:t>
    </dgm:pt>
    <dgm:pt modelId="{CB6AA6F9-596B-41EE-9181-CCAF30AE4BF9}" type="sibTrans" cxnId="{A290AEA3-2029-4106-88FF-740C7BBD851E}">
      <dgm:prSet/>
      <dgm:spPr/>
      <dgm:t>
        <a:bodyPr/>
        <a:lstStyle/>
        <a:p>
          <a:endParaRPr lang="en-US"/>
        </a:p>
      </dgm:t>
    </dgm:pt>
    <dgm:pt modelId="{7EE8C079-B851-4541-8A37-E296C17B362E}" type="pres">
      <dgm:prSet presAssocID="{22FF2476-F0B7-45CA-9FC2-1CC4D903351E}" presName="compositeShape" presStyleCnt="0">
        <dgm:presLayoutVars>
          <dgm:dir/>
          <dgm:resizeHandles/>
        </dgm:presLayoutVars>
      </dgm:prSet>
      <dgm:spPr/>
    </dgm:pt>
    <dgm:pt modelId="{4DFAA7BB-3AE4-4499-BE4B-21B49BF42606}" type="pres">
      <dgm:prSet presAssocID="{22FF2476-F0B7-45CA-9FC2-1CC4D903351E}" presName="pyramid" presStyleLbl="node1" presStyleIdx="0" presStyleCnt="1"/>
      <dgm:spPr>
        <a:effectLst>
          <a:outerShdw blurRad="406400" dist="23000" dir="5400000" rotWithShape="0">
            <a:srgbClr val="000000">
              <a:alpha val="35000"/>
            </a:srgbClr>
          </a:outerShdw>
        </a:effectLst>
      </dgm:spPr>
    </dgm:pt>
    <dgm:pt modelId="{A062C83B-34F4-47FC-BCDD-9AB701C806A1}" type="pres">
      <dgm:prSet presAssocID="{22FF2476-F0B7-45CA-9FC2-1CC4D903351E}" presName="theList" presStyleCnt="0"/>
      <dgm:spPr/>
    </dgm:pt>
    <dgm:pt modelId="{8BDBA4DD-3BCE-4052-80A9-E95B5652B8B0}" type="pres">
      <dgm:prSet presAssocID="{4ED8F7E8-5544-4273-B72E-BEE7BFEBB1AF}" presName="aNode" presStyleLbl="fgAcc1" presStyleIdx="0" presStyleCnt="4" custScaleX="134615" custScaleY="270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5E15-11CE-4300-BCE5-97D5F75C6675}" type="pres">
      <dgm:prSet presAssocID="{4ED8F7E8-5544-4273-B72E-BEE7BFEBB1AF}" presName="aSpace" presStyleCnt="0"/>
      <dgm:spPr/>
    </dgm:pt>
    <dgm:pt modelId="{97CEDD4A-F9CE-499F-B21E-71ABD9CCFE0C}" type="pres">
      <dgm:prSet presAssocID="{1F4AB579-95B0-4E2D-A8FE-4C42C99AF8D8}" presName="aNode" presStyleLbl="fgAcc1" presStyleIdx="1" presStyleCnt="4" custScaleX="134615" custScaleY="270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A4B55-CE6A-4C9E-8C94-9875B2909163}" type="pres">
      <dgm:prSet presAssocID="{1F4AB579-95B0-4E2D-A8FE-4C42C99AF8D8}" presName="aSpace" presStyleCnt="0"/>
      <dgm:spPr/>
    </dgm:pt>
    <dgm:pt modelId="{9925A17F-A67F-4E9D-87DB-1B4296ED18ED}" type="pres">
      <dgm:prSet presAssocID="{DA005982-55AA-4B80-A25B-2787D1EC4274}" presName="aNode" presStyleLbl="fgAcc1" presStyleIdx="2" presStyleCnt="4" custScaleX="134615" custScaleY="270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A710F-EC0E-405A-A3CD-BCA64E7D58BD}" type="pres">
      <dgm:prSet presAssocID="{DA005982-55AA-4B80-A25B-2787D1EC4274}" presName="aSpace" presStyleCnt="0"/>
      <dgm:spPr/>
    </dgm:pt>
    <dgm:pt modelId="{F5D4A8B1-E8D9-4ED0-AA0F-7B8F9B029AEF}" type="pres">
      <dgm:prSet presAssocID="{A94DE19A-F53D-4B58-A551-CF4985AC9477}" presName="aNode" presStyleLbl="fgAcc1" presStyleIdx="3" presStyleCnt="4" custScaleX="134615" custScaleY="270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BC2D6-9213-4CA6-BC4B-7F1B29ECB6C8}" type="pres">
      <dgm:prSet presAssocID="{A94DE19A-F53D-4B58-A551-CF4985AC9477}" presName="aSpace" presStyleCnt="0"/>
      <dgm:spPr/>
    </dgm:pt>
  </dgm:ptLst>
  <dgm:cxnLst>
    <dgm:cxn modelId="{A290AEA3-2029-4106-88FF-740C7BBD851E}" srcId="{22FF2476-F0B7-45CA-9FC2-1CC4D903351E}" destId="{A94DE19A-F53D-4B58-A551-CF4985AC9477}" srcOrd="3" destOrd="0" parTransId="{F1366629-FCF1-4165-8100-46C183F08E03}" sibTransId="{CB6AA6F9-596B-41EE-9181-CCAF30AE4BF9}"/>
    <dgm:cxn modelId="{84E9DFD1-605F-4DA9-934D-5564169E688C}" type="presOf" srcId="{22FF2476-F0B7-45CA-9FC2-1CC4D903351E}" destId="{7EE8C079-B851-4541-8A37-E296C17B362E}" srcOrd="0" destOrd="0" presId="urn:microsoft.com/office/officeart/2005/8/layout/pyramid2"/>
    <dgm:cxn modelId="{ECE056C5-EB4C-4B89-BDFB-34B6B8B0F69B}" srcId="{22FF2476-F0B7-45CA-9FC2-1CC4D903351E}" destId="{4ED8F7E8-5544-4273-B72E-BEE7BFEBB1AF}" srcOrd="0" destOrd="0" parTransId="{4AF8E1C9-E816-4CF8-B22B-1D75F2244DFC}" sibTransId="{9F97480D-D148-4914-9B75-255C3F80E90D}"/>
    <dgm:cxn modelId="{F3D5116B-68E4-499F-95FA-8649EC93B277}" type="presOf" srcId="{4ED8F7E8-5544-4273-B72E-BEE7BFEBB1AF}" destId="{8BDBA4DD-3BCE-4052-80A9-E95B5652B8B0}" srcOrd="0" destOrd="0" presId="urn:microsoft.com/office/officeart/2005/8/layout/pyramid2"/>
    <dgm:cxn modelId="{32A90ADB-2CE0-4B96-AE9D-5F80BDC069B5}" srcId="{22FF2476-F0B7-45CA-9FC2-1CC4D903351E}" destId="{DA005982-55AA-4B80-A25B-2787D1EC4274}" srcOrd="2" destOrd="0" parTransId="{81F6743A-1B8B-4261-9B5D-4B0F47DE47DB}" sibTransId="{C68F9BD9-A1D3-41B1-B498-4BF5B9A7B575}"/>
    <dgm:cxn modelId="{76262A58-366B-4670-A26A-DBCA01986EF5}" srcId="{22FF2476-F0B7-45CA-9FC2-1CC4D903351E}" destId="{1F4AB579-95B0-4E2D-A8FE-4C42C99AF8D8}" srcOrd="1" destOrd="0" parTransId="{3D5842D3-A916-4354-A7CC-316B80E8BA24}" sibTransId="{AAFA6F1E-E5EA-4BBB-9438-A743234C77F3}"/>
    <dgm:cxn modelId="{CC198741-F2A6-4B6E-8127-98F6D75AF3E3}" type="presOf" srcId="{DA005982-55AA-4B80-A25B-2787D1EC4274}" destId="{9925A17F-A67F-4E9D-87DB-1B4296ED18ED}" srcOrd="0" destOrd="0" presId="urn:microsoft.com/office/officeart/2005/8/layout/pyramid2"/>
    <dgm:cxn modelId="{FD59D41F-400A-412C-BFD3-52149F8EE482}" type="presOf" srcId="{1F4AB579-95B0-4E2D-A8FE-4C42C99AF8D8}" destId="{97CEDD4A-F9CE-499F-B21E-71ABD9CCFE0C}" srcOrd="0" destOrd="0" presId="urn:microsoft.com/office/officeart/2005/8/layout/pyramid2"/>
    <dgm:cxn modelId="{49A274C8-66AF-4AC7-8942-E8787BF74753}" type="presOf" srcId="{A94DE19A-F53D-4B58-A551-CF4985AC9477}" destId="{F5D4A8B1-E8D9-4ED0-AA0F-7B8F9B029AEF}" srcOrd="0" destOrd="0" presId="urn:microsoft.com/office/officeart/2005/8/layout/pyramid2"/>
    <dgm:cxn modelId="{2C8A0132-A28C-4706-9616-77B29AA52381}" type="presParOf" srcId="{7EE8C079-B851-4541-8A37-E296C17B362E}" destId="{4DFAA7BB-3AE4-4499-BE4B-21B49BF42606}" srcOrd="0" destOrd="0" presId="urn:microsoft.com/office/officeart/2005/8/layout/pyramid2"/>
    <dgm:cxn modelId="{05E2B79C-FB8F-467B-8459-958C5FF2AE9A}" type="presParOf" srcId="{7EE8C079-B851-4541-8A37-E296C17B362E}" destId="{A062C83B-34F4-47FC-BCDD-9AB701C806A1}" srcOrd="1" destOrd="0" presId="urn:microsoft.com/office/officeart/2005/8/layout/pyramid2"/>
    <dgm:cxn modelId="{19964E8D-0108-45B1-9831-DD2DA9E6790E}" type="presParOf" srcId="{A062C83B-34F4-47FC-BCDD-9AB701C806A1}" destId="{8BDBA4DD-3BCE-4052-80A9-E95B5652B8B0}" srcOrd="0" destOrd="0" presId="urn:microsoft.com/office/officeart/2005/8/layout/pyramid2"/>
    <dgm:cxn modelId="{2253B2B6-A83F-4647-898B-69D63C0201A8}" type="presParOf" srcId="{A062C83B-34F4-47FC-BCDD-9AB701C806A1}" destId="{CD025E15-11CE-4300-BCE5-97D5F75C6675}" srcOrd="1" destOrd="0" presId="urn:microsoft.com/office/officeart/2005/8/layout/pyramid2"/>
    <dgm:cxn modelId="{4B046111-1F2E-4843-A150-C576168EBF84}" type="presParOf" srcId="{A062C83B-34F4-47FC-BCDD-9AB701C806A1}" destId="{97CEDD4A-F9CE-499F-B21E-71ABD9CCFE0C}" srcOrd="2" destOrd="0" presId="urn:microsoft.com/office/officeart/2005/8/layout/pyramid2"/>
    <dgm:cxn modelId="{801B1A8F-B2A2-48D9-9C02-82DE7FCB312B}" type="presParOf" srcId="{A062C83B-34F4-47FC-BCDD-9AB701C806A1}" destId="{528A4B55-CE6A-4C9E-8C94-9875B2909163}" srcOrd="3" destOrd="0" presId="urn:microsoft.com/office/officeart/2005/8/layout/pyramid2"/>
    <dgm:cxn modelId="{ED5D835A-68F0-4674-BD94-DAEEABFDB532}" type="presParOf" srcId="{A062C83B-34F4-47FC-BCDD-9AB701C806A1}" destId="{9925A17F-A67F-4E9D-87DB-1B4296ED18ED}" srcOrd="4" destOrd="0" presId="urn:microsoft.com/office/officeart/2005/8/layout/pyramid2"/>
    <dgm:cxn modelId="{3E4F3233-6475-4348-B7F8-3BAA162E9D6F}" type="presParOf" srcId="{A062C83B-34F4-47FC-BCDD-9AB701C806A1}" destId="{CF1A710F-EC0E-405A-A3CD-BCA64E7D58BD}" srcOrd="5" destOrd="0" presId="urn:microsoft.com/office/officeart/2005/8/layout/pyramid2"/>
    <dgm:cxn modelId="{86348214-02B0-4DD6-89A7-A9F126848593}" type="presParOf" srcId="{A062C83B-34F4-47FC-BCDD-9AB701C806A1}" destId="{F5D4A8B1-E8D9-4ED0-AA0F-7B8F9B029AEF}" srcOrd="6" destOrd="0" presId="urn:microsoft.com/office/officeart/2005/8/layout/pyramid2"/>
    <dgm:cxn modelId="{CF0D1FF0-1639-4FDC-AE99-0BA054A75F31}" type="presParOf" srcId="{A062C83B-34F4-47FC-BCDD-9AB701C806A1}" destId="{3BCBC2D6-9213-4CA6-BC4B-7F1B29ECB6C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80D70D-E1DB-4CB1-BD30-EB7BA7E9F945}" type="doc">
      <dgm:prSet loTypeId="urn:microsoft.com/office/officeart/2005/8/layout/venn3" loCatId="relationship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CDC2B333-36BB-46F0-8254-190E15595131}">
      <dgm:prSet phldrT="[Text]" custT="1"/>
      <dgm:spPr>
        <a:ln>
          <a:solidFill>
            <a:srgbClr val="0070C0">
              <a:alpha val="31000"/>
            </a:srgbClr>
          </a:solidFill>
        </a:ln>
      </dgm:spPr>
      <dgm:t>
        <a:bodyPr anchor="t"/>
        <a:lstStyle/>
        <a:p>
          <a:r>
            <a:rPr lang="en-US" sz="2000" b="1" dirty="0" smtClean="0">
              <a:latin typeface="Cambria" pitchFamily="18" charset="0"/>
            </a:rPr>
            <a:t>Circa 1998</a:t>
          </a:r>
          <a:endParaRPr lang="en-US" sz="2000" b="1" dirty="0">
            <a:latin typeface="Cambria" pitchFamily="18" charset="0"/>
          </a:endParaRPr>
        </a:p>
      </dgm:t>
    </dgm:pt>
    <dgm:pt modelId="{C7574EB8-E56A-4873-AB60-E356DB0653AF}" type="parTrans" cxnId="{3EDA3FD6-D7D5-4070-BD2D-A33CADCA9F6C}">
      <dgm:prSet/>
      <dgm:spPr/>
      <dgm:t>
        <a:bodyPr/>
        <a:lstStyle/>
        <a:p>
          <a:endParaRPr lang="en-US"/>
        </a:p>
      </dgm:t>
    </dgm:pt>
    <dgm:pt modelId="{A9E3023E-C309-44DD-985F-E1A92547AA89}" type="sibTrans" cxnId="{3EDA3FD6-D7D5-4070-BD2D-A33CADCA9F6C}">
      <dgm:prSet/>
      <dgm:spPr/>
      <dgm:t>
        <a:bodyPr/>
        <a:lstStyle/>
        <a:p>
          <a:endParaRPr lang="en-US"/>
        </a:p>
      </dgm:t>
    </dgm:pt>
    <dgm:pt modelId="{7D51A76C-A10F-448F-AA48-FB9FCD9AF9F0}">
      <dgm:prSet phldrT="[Text]" custT="1"/>
      <dgm:spPr>
        <a:ln>
          <a:solidFill>
            <a:srgbClr val="0070C0">
              <a:alpha val="31000"/>
            </a:srgbClr>
          </a:solidFill>
        </a:ln>
      </dgm:spPr>
      <dgm:t>
        <a:bodyPr anchor="t"/>
        <a:lstStyle/>
        <a:p>
          <a:pPr algn="l"/>
          <a:r>
            <a:rPr lang="en-US" sz="2000" b="1" dirty="0" smtClean="0">
              <a:latin typeface="Cambria" pitchFamily="18" charset="0"/>
            </a:rPr>
            <a:t>2000</a:t>
          </a:r>
        </a:p>
      </dgm:t>
    </dgm:pt>
    <dgm:pt modelId="{599EDF01-4698-4253-B3A6-C1118FD8B5F1}" type="parTrans" cxnId="{52A6D9A9-733F-4679-B5F2-422D1B73219A}">
      <dgm:prSet/>
      <dgm:spPr/>
      <dgm:t>
        <a:bodyPr/>
        <a:lstStyle/>
        <a:p>
          <a:endParaRPr lang="en-US"/>
        </a:p>
      </dgm:t>
    </dgm:pt>
    <dgm:pt modelId="{4DA5C1ED-E6BF-4D25-97CF-DAB66AFA4A86}" type="sibTrans" cxnId="{52A6D9A9-733F-4679-B5F2-422D1B73219A}">
      <dgm:prSet/>
      <dgm:spPr/>
      <dgm:t>
        <a:bodyPr/>
        <a:lstStyle/>
        <a:p>
          <a:endParaRPr lang="en-US"/>
        </a:p>
      </dgm:t>
    </dgm:pt>
    <dgm:pt modelId="{5FC1F942-AFC0-4E38-A0F5-003AD9224480}">
      <dgm:prSet phldrT="[Text]" custT="1"/>
      <dgm:spPr>
        <a:ln>
          <a:solidFill>
            <a:srgbClr val="0070C0">
              <a:alpha val="31000"/>
            </a:srgbClr>
          </a:solidFill>
        </a:ln>
      </dgm:spPr>
      <dgm:t>
        <a:bodyPr anchor="t"/>
        <a:lstStyle/>
        <a:p>
          <a:pPr algn="l"/>
          <a:r>
            <a:rPr lang="en-US" sz="2000" b="1" dirty="0" smtClean="0">
              <a:latin typeface="Cambria" pitchFamily="18" charset="0"/>
            </a:rPr>
            <a:t>2001</a:t>
          </a:r>
        </a:p>
      </dgm:t>
    </dgm:pt>
    <dgm:pt modelId="{2091779E-F62E-4EB1-9787-9DCA2622D6EA}" type="parTrans" cxnId="{DE4F386A-6B93-4575-87C7-FDA154188B3F}">
      <dgm:prSet/>
      <dgm:spPr/>
      <dgm:t>
        <a:bodyPr/>
        <a:lstStyle/>
        <a:p>
          <a:endParaRPr lang="en-US"/>
        </a:p>
      </dgm:t>
    </dgm:pt>
    <dgm:pt modelId="{8AA69279-C8B7-478F-8DDD-1CC1D7DFADA2}" type="sibTrans" cxnId="{DE4F386A-6B93-4575-87C7-FDA154188B3F}">
      <dgm:prSet/>
      <dgm:spPr/>
      <dgm:t>
        <a:bodyPr/>
        <a:lstStyle/>
        <a:p>
          <a:endParaRPr lang="en-US"/>
        </a:p>
      </dgm:t>
    </dgm:pt>
    <dgm:pt modelId="{B028DC34-A9CC-4BF8-897F-112DC30FF18A}">
      <dgm:prSet phldrT="[Text]" custT="1"/>
      <dgm:spPr>
        <a:ln>
          <a:solidFill>
            <a:srgbClr val="0070C0">
              <a:alpha val="31000"/>
            </a:srgbClr>
          </a:solidFill>
        </a:ln>
      </dgm:spPr>
      <dgm:t>
        <a:bodyPr anchor="t"/>
        <a:lstStyle/>
        <a:p>
          <a:r>
            <a:rPr lang="en-US" sz="1800" b="1" dirty="0" err="1" smtClean="0">
              <a:latin typeface="Calibri" pitchFamily="34" charset="0"/>
            </a:rPr>
            <a:t>Fulker</a:t>
          </a:r>
          <a:r>
            <a:rPr lang="en-US" sz="1800" b="1" dirty="0" smtClean="0">
              <a:latin typeface="Calibri" pitchFamily="34" charset="0"/>
            </a:rPr>
            <a:t> and Spangler go to WMO in Geneva</a:t>
          </a: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endParaRPr lang="en-US" sz="1800" dirty="0">
            <a:latin typeface="Calibri" pitchFamily="34" charset="0"/>
          </a:endParaRPr>
        </a:p>
      </dgm:t>
    </dgm:pt>
    <dgm:pt modelId="{E7D49264-ACD6-4D1D-A136-2AF13B70BF3E}" type="parTrans" cxnId="{8A6E845D-A893-40F2-9F63-0F3444DE2A29}">
      <dgm:prSet/>
      <dgm:spPr/>
      <dgm:t>
        <a:bodyPr/>
        <a:lstStyle/>
        <a:p>
          <a:endParaRPr lang="en-US"/>
        </a:p>
      </dgm:t>
    </dgm:pt>
    <dgm:pt modelId="{22194D0D-9511-4528-95A4-925C03FE5499}" type="sibTrans" cxnId="{8A6E845D-A893-40F2-9F63-0F3444DE2A29}">
      <dgm:prSet/>
      <dgm:spPr/>
      <dgm:t>
        <a:bodyPr/>
        <a:lstStyle/>
        <a:p>
          <a:endParaRPr lang="en-US"/>
        </a:p>
      </dgm:t>
    </dgm:pt>
    <dgm:pt modelId="{179E98BE-7CBF-4C60-B93A-EAFC6EB9E706}">
      <dgm:prSet phldrT="[Text]" custT="1"/>
      <dgm:spPr>
        <a:ln>
          <a:solidFill>
            <a:srgbClr val="0070C0">
              <a:alpha val="31000"/>
            </a:srgbClr>
          </a:solidFill>
        </a:ln>
      </dgm:spPr>
      <dgm:t>
        <a:bodyPr anchor="t"/>
        <a:lstStyle/>
        <a:p>
          <a:pPr algn="l"/>
          <a:r>
            <a:rPr lang="en-US" sz="1800" b="1" dirty="0" err="1" smtClean="0">
              <a:latin typeface="Calibri" pitchFamily="34" charset="0"/>
            </a:rPr>
            <a:t>Fulker</a:t>
          </a:r>
          <a:r>
            <a:rPr lang="en-US" sz="1800" b="1" dirty="0" smtClean="0">
              <a:latin typeface="Calibri" pitchFamily="34" charset="0"/>
            </a:rPr>
            <a:t> and Spangler go to Venezuela</a:t>
          </a: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/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> </a:t>
          </a:r>
        </a:p>
      </dgm:t>
    </dgm:pt>
    <dgm:pt modelId="{CD17160D-2C61-4928-8F39-9B55D688EC20}" type="parTrans" cxnId="{6D530231-E3CE-4A11-BAC2-2C9DB4A57EE8}">
      <dgm:prSet/>
      <dgm:spPr/>
      <dgm:t>
        <a:bodyPr/>
        <a:lstStyle/>
        <a:p>
          <a:endParaRPr lang="en-US"/>
        </a:p>
      </dgm:t>
    </dgm:pt>
    <dgm:pt modelId="{076A036D-6027-4143-A275-13579A1FAFA5}" type="sibTrans" cxnId="{6D530231-E3CE-4A11-BAC2-2C9DB4A57EE8}">
      <dgm:prSet/>
      <dgm:spPr/>
      <dgm:t>
        <a:bodyPr/>
        <a:lstStyle/>
        <a:p>
          <a:endParaRPr lang="en-US"/>
        </a:p>
      </dgm:t>
    </dgm:pt>
    <dgm:pt modelId="{9C35A6C2-42AE-420B-B36A-7D450E3F1FBD}">
      <dgm:prSet phldrT="[Text]" custT="1"/>
      <dgm:spPr>
        <a:ln>
          <a:solidFill>
            <a:srgbClr val="0070C0">
              <a:alpha val="31000"/>
            </a:srgbClr>
          </a:solidFill>
        </a:ln>
      </dgm:spPr>
      <dgm:t>
        <a:bodyPr anchor="t"/>
        <a:lstStyle/>
        <a:p>
          <a:pPr algn="l"/>
          <a:r>
            <a:rPr lang="en-US" sz="1800" b="1" dirty="0" smtClean="0">
              <a:latin typeface="Calibri" pitchFamily="34" charset="0"/>
            </a:rPr>
            <a:t>Unidata and COMET from </a:t>
          </a:r>
          <a:r>
            <a:rPr lang="en-US" sz="1800" b="1" dirty="0" err="1" smtClean="0">
              <a:latin typeface="Calibri" pitchFamily="34" charset="0"/>
            </a:rPr>
            <a:t>MeteoForum</a:t>
          </a:r>
          <a:r>
            <a:rPr lang="en-US" sz="1800" b="1" dirty="0" smtClean="0">
              <a:latin typeface="Calibri" pitchFamily="34" charset="0"/>
            </a:rPr>
            <a:t> project to support training centers in Barbados, Costa Rica, Venezuela, Brazil, Argentina</a:t>
          </a:r>
        </a:p>
      </dgm:t>
    </dgm:pt>
    <dgm:pt modelId="{600CF7AD-BB44-4B11-AC1A-AC499AF9EBC0}" type="parTrans" cxnId="{90F1F057-01A3-48C0-AD5F-0A83240D4A2C}">
      <dgm:prSet/>
      <dgm:spPr/>
      <dgm:t>
        <a:bodyPr/>
        <a:lstStyle/>
        <a:p>
          <a:endParaRPr lang="en-US"/>
        </a:p>
      </dgm:t>
    </dgm:pt>
    <dgm:pt modelId="{ED4B2617-6996-4296-AD65-19E06588E8B8}" type="sibTrans" cxnId="{90F1F057-01A3-48C0-AD5F-0A83240D4A2C}">
      <dgm:prSet/>
      <dgm:spPr/>
      <dgm:t>
        <a:bodyPr/>
        <a:lstStyle/>
        <a:p>
          <a:endParaRPr lang="en-US"/>
        </a:p>
      </dgm:t>
    </dgm:pt>
    <dgm:pt modelId="{6E71FE60-54AE-44C3-AE6E-AF5A435D8C2C}" type="pres">
      <dgm:prSet presAssocID="{8780D70D-E1DB-4CB1-BD30-EB7BA7E9F9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502DE-42F5-495E-9D0A-6B4F7D3BD787}" type="pres">
      <dgm:prSet presAssocID="{CDC2B333-36BB-46F0-8254-190E15595131}" presName="Name5" presStyleLbl="vennNode1" presStyleIdx="0" presStyleCnt="3" custLinFactNeighborX="3772" custLinFactNeighborY="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A42EF-A502-48D6-BED1-0804A650B18E}" type="pres">
      <dgm:prSet presAssocID="{A9E3023E-C309-44DD-985F-E1A92547AA89}" presName="space" presStyleCnt="0"/>
      <dgm:spPr/>
    </dgm:pt>
    <dgm:pt modelId="{D0E0FE24-787D-4EA8-B977-A70C97363F34}" type="pres">
      <dgm:prSet presAssocID="{7D51A76C-A10F-448F-AA48-FB9FCD9AF9F0}" presName="Name5" presStyleLbl="vennNode1" presStyleIdx="1" presStyleCnt="3" custLinFactNeighborX="3772" custLinFactNeighborY="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98167-3EA3-4BFB-8AEA-0AE2052472C3}" type="pres">
      <dgm:prSet presAssocID="{4DA5C1ED-E6BF-4D25-97CF-DAB66AFA4A86}" presName="space" presStyleCnt="0"/>
      <dgm:spPr/>
    </dgm:pt>
    <dgm:pt modelId="{D9B531E7-3E80-46FE-BA08-353DF93479A5}" type="pres">
      <dgm:prSet presAssocID="{5FC1F942-AFC0-4E38-A0F5-003AD9224480}" presName="Name5" presStyleLbl="vennNode1" presStyleIdx="2" presStyleCnt="3" custLinFactNeighborX="3772" custLinFactNeighborY="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3B67A-62E3-4C02-AAB1-DB891B7E4F6E}" type="presOf" srcId="{9C35A6C2-42AE-420B-B36A-7D450E3F1FBD}" destId="{D9B531E7-3E80-46FE-BA08-353DF93479A5}" srcOrd="0" destOrd="1" presId="urn:microsoft.com/office/officeart/2005/8/layout/venn3"/>
    <dgm:cxn modelId="{8F2CFEE3-8B50-4F28-9242-A6311AD66FD4}" type="presOf" srcId="{B028DC34-A9CC-4BF8-897F-112DC30FF18A}" destId="{A7A502DE-42F5-495E-9D0A-6B4F7D3BD787}" srcOrd="0" destOrd="1" presId="urn:microsoft.com/office/officeart/2005/8/layout/venn3"/>
    <dgm:cxn modelId="{8A6E845D-A893-40F2-9F63-0F3444DE2A29}" srcId="{CDC2B333-36BB-46F0-8254-190E15595131}" destId="{B028DC34-A9CC-4BF8-897F-112DC30FF18A}" srcOrd="0" destOrd="0" parTransId="{E7D49264-ACD6-4D1D-A136-2AF13B70BF3E}" sibTransId="{22194D0D-9511-4528-95A4-925C03FE5499}"/>
    <dgm:cxn modelId="{90F1F057-01A3-48C0-AD5F-0A83240D4A2C}" srcId="{5FC1F942-AFC0-4E38-A0F5-003AD9224480}" destId="{9C35A6C2-42AE-420B-B36A-7D450E3F1FBD}" srcOrd="0" destOrd="0" parTransId="{600CF7AD-BB44-4B11-AC1A-AC499AF9EBC0}" sibTransId="{ED4B2617-6996-4296-AD65-19E06588E8B8}"/>
    <dgm:cxn modelId="{DE4F386A-6B93-4575-87C7-FDA154188B3F}" srcId="{8780D70D-E1DB-4CB1-BD30-EB7BA7E9F945}" destId="{5FC1F942-AFC0-4E38-A0F5-003AD9224480}" srcOrd="2" destOrd="0" parTransId="{2091779E-F62E-4EB1-9787-9DCA2622D6EA}" sibTransId="{8AA69279-C8B7-478F-8DDD-1CC1D7DFADA2}"/>
    <dgm:cxn modelId="{93E29F11-9F7B-40A5-A066-666EB97047B1}" type="presOf" srcId="{CDC2B333-36BB-46F0-8254-190E15595131}" destId="{A7A502DE-42F5-495E-9D0A-6B4F7D3BD787}" srcOrd="0" destOrd="0" presId="urn:microsoft.com/office/officeart/2005/8/layout/venn3"/>
    <dgm:cxn modelId="{A91688E1-6465-4E66-A0BD-88926A0F44FF}" type="presOf" srcId="{179E98BE-7CBF-4C60-B93A-EAFC6EB9E706}" destId="{D0E0FE24-787D-4EA8-B977-A70C97363F34}" srcOrd="0" destOrd="1" presId="urn:microsoft.com/office/officeart/2005/8/layout/venn3"/>
    <dgm:cxn modelId="{3EDA3FD6-D7D5-4070-BD2D-A33CADCA9F6C}" srcId="{8780D70D-E1DB-4CB1-BD30-EB7BA7E9F945}" destId="{CDC2B333-36BB-46F0-8254-190E15595131}" srcOrd="0" destOrd="0" parTransId="{C7574EB8-E56A-4873-AB60-E356DB0653AF}" sibTransId="{A9E3023E-C309-44DD-985F-E1A92547AA89}"/>
    <dgm:cxn modelId="{E9D31781-AE7F-4D99-8D55-1D748A9692F1}" type="presOf" srcId="{7D51A76C-A10F-448F-AA48-FB9FCD9AF9F0}" destId="{D0E0FE24-787D-4EA8-B977-A70C97363F34}" srcOrd="0" destOrd="0" presId="urn:microsoft.com/office/officeart/2005/8/layout/venn3"/>
    <dgm:cxn modelId="{6D530231-E3CE-4A11-BAC2-2C9DB4A57EE8}" srcId="{7D51A76C-A10F-448F-AA48-FB9FCD9AF9F0}" destId="{179E98BE-7CBF-4C60-B93A-EAFC6EB9E706}" srcOrd="0" destOrd="0" parTransId="{CD17160D-2C61-4928-8F39-9B55D688EC20}" sibTransId="{076A036D-6027-4143-A275-13579A1FAFA5}"/>
    <dgm:cxn modelId="{C2E2BDA1-E0D7-4D29-8486-7E535049C10D}" type="presOf" srcId="{8780D70D-E1DB-4CB1-BD30-EB7BA7E9F945}" destId="{6E71FE60-54AE-44C3-AE6E-AF5A435D8C2C}" srcOrd="0" destOrd="0" presId="urn:microsoft.com/office/officeart/2005/8/layout/venn3"/>
    <dgm:cxn modelId="{52A6D9A9-733F-4679-B5F2-422D1B73219A}" srcId="{8780D70D-E1DB-4CB1-BD30-EB7BA7E9F945}" destId="{7D51A76C-A10F-448F-AA48-FB9FCD9AF9F0}" srcOrd="1" destOrd="0" parTransId="{599EDF01-4698-4253-B3A6-C1118FD8B5F1}" sibTransId="{4DA5C1ED-E6BF-4D25-97CF-DAB66AFA4A86}"/>
    <dgm:cxn modelId="{53BE489B-9C07-49A2-865C-D8B4E2AFC9A0}" type="presOf" srcId="{5FC1F942-AFC0-4E38-A0F5-003AD9224480}" destId="{D9B531E7-3E80-46FE-BA08-353DF93479A5}" srcOrd="0" destOrd="0" presId="urn:microsoft.com/office/officeart/2005/8/layout/venn3"/>
    <dgm:cxn modelId="{2C6D4359-2EDC-419C-9755-7D7B456D6965}" type="presParOf" srcId="{6E71FE60-54AE-44C3-AE6E-AF5A435D8C2C}" destId="{A7A502DE-42F5-495E-9D0A-6B4F7D3BD787}" srcOrd="0" destOrd="0" presId="urn:microsoft.com/office/officeart/2005/8/layout/venn3"/>
    <dgm:cxn modelId="{3DE5330F-3F0D-40A3-9861-412FAC5BF03B}" type="presParOf" srcId="{6E71FE60-54AE-44C3-AE6E-AF5A435D8C2C}" destId="{BC3A42EF-A502-48D6-BED1-0804A650B18E}" srcOrd="1" destOrd="0" presId="urn:microsoft.com/office/officeart/2005/8/layout/venn3"/>
    <dgm:cxn modelId="{8994269F-781B-4431-9171-C07A9FD53922}" type="presParOf" srcId="{6E71FE60-54AE-44C3-AE6E-AF5A435D8C2C}" destId="{D0E0FE24-787D-4EA8-B977-A70C97363F34}" srcOrd="2" destOrd="0" presId="urn:microsoft.com/office/officeart/2005/8/layout/venn3"/>
    <dgm:cxn modelId="{7E1FFD12-CC2C-4035-915D-DE222CBEB36B}" type="presParOf" srcId="{6E71FE60-54AE-44C3-AE6E-AF5A435D8C2C}" destId="{0DE98167-3EA3-4BFB-8AEA-0AE2052472C3}" srcOrd="3" destOrd="0" presId="urn:microsoft.com/office/officeart/2005/8/layout/venn3"/>
    <dgm:cxn modelId="{4044BBA9-315A-4806-954B-354061577585}" type="presParOf" srcId="{6E71FE60-54AE-44C3-AE6E-AF5A435D8C2C}" destId="{D9B531E7-3E80-46FE-BA08-353DF93479A5}" srcOrd="4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D8188C-5096-4E99-890F-B96F70EA9E87}" type="doc">
      <dgm:prSet loTypeId="urn:microsoft.com/office/officeart/2005/8/layout/vProcess5" loCatId="process" qsTypeId="urn:microsoft.com/office/officeart/2005/8/quickstyle/simple1#5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4308AAF2-2C23-4CDA-83FD-9BC7DF12457C}">
      <dgm:prSet phldrT="[Text]"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Supports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CE43F22A-CBA6-4954-B2E1-A277818B0363}" type="parTrans" cxnId="{897BAD06-CE1A-4CEC-96A8-7A25CA4DE843}">
      <dgm:prSet/>
      <dgm:spPr/>
      <dgm:t>
        <a:bodyPr/>
        <a:lstStyle/>
        <a:p>
          <a:endParaRPr lang="en-US"/>
        </a:p>
      </dgm:t>
    </dgm:pt>
    <dgm:pt modelId="{B78E50C0-DF27-4F0E-B8D9-952E8E1E43EE}" type="sibTrans" cxnId="{897BAD06-CE1A-4CEC-96A8-7A25CA4DE843}">
      <dgm:prSet/>
      <dgm:spPr/>
      <dgm:t>
        <a:bodyPr/>
        <a:lstStyle/>
        <a:p>
          <a:endParaRPr lang="en-US"/>
        </a:p>
      </dgm:t>
    </dgm:pt>
    <dgm:pt modelId="{20C45CD7-59BA-4290-88C8-1C9E17A3BDC8}">
      <dgm:prSet phldrT="[Text]"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Sustains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8CC5D99F-16AA-484C-8C53-692DEE2CD281}" type="parTrans" cxnId="{667F1FD5-FAEA-4067-A63C-DEF85E2F1CEF}">
      <dgm:prSet/>
      <dgm:spPr/>
      <dgm:t>
        <a:bodyPr/>
        <a:lstStyle/>
        <a:p>
          <a:endParaRPr lang="en-US"/>
        </a:p>
      </dgm:t>
    </dgm:pt>
    <dgm:pt modelId="{3A1FFF8A-996D-4D58-A030-B68EFB231733}" type="sibTrans" cxnId="{667F1FD5-FAEA-4067-A63C-DEF85E2F1CEF}">
      <dgm:prSet/>
      <dgm:spPr/>
      <dgm:t>
        <a:bodyPr/>
        <a:lstStyle/>
        <a:p>
          <a:endParaRPr lang="en-US"/>
        </a:p>
      </dgm:t>
    </dgm:pt>
    <dgm:pt modelId="{0E6AE741-EAF1-434B-8005-4C2ADD1ED418}">
      <dgm:prSet phldrT="[Text]"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Stimulates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73F2B3AF-5707-4CFA-A5A0-F34D47440501}" type="parTrans" cxnId="{6F06B481-93C7-4ABF-856F-335F7D792A45}">
      <dgm:prSet/>
      <dgm:spPr/>
      <dgm:t>
        <a:bodyPr/>
        <a:lstStyle/>
        <a:p>
          <a:endParaRPr lang="en-US"/>
        </a:p>
      </dgm:t>
    </dgm:pt>
    <dgm:pt modelId="{BD6B21D6-93B6-474D-BFD9-6AC13E8A7D47}" type="sibTrans" cxnId="{6F06B481-93C7-4ABF-856F-335F7D792A45}">
      <dgm:prSet/>
      <dgm:spPr/>
      <dgm:t>
        <a:bodyPr/>
        <a:lstStyle/>
        <a:p>
          <a:endParaRPr lang="en-US"/>
        </a:p>
      </dgm:t>
    </dgm:pt>
    <dgm:pt modelId="{0EAD670F-6F96-4F6C-B0DF-AF3C4872BDE5}">
      <dgm:prSet phldrT="[Text]"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Serves</a:t>
          </a:r>
          <a:endParaRPr lang="en-US" sz="2400" b="1" dirty="0">
            <a:solidFill>
              <a:schemeClr val="tx1"/>
            </a:solidFill>
            <a:latin typeface="Calibri" pitchFamily="34" charset="0"/>
          </a:endParaRPr>
        </a:p>
      </dgm:t>
    </dgm:pt>
    <dgm:pt modelId="{D9375541-3967-46D7-95EA-4801D655027C}" type="parTrans" cxnId="{3B7AE478-104E-4934-ABF7-2CF8F1E707FB}">
      <dgm:prSet/>
      <dgm:spPr/>
      <dgm:t>
        <a:bodyPr/>
        <a:lstStyle/>
        <a:p>
          <a:endParaRPr lang="en-US"/>
        </a:p>
      </dgm:t>
    </dgm:pt>
    <dgm:pt modelId="{C201C094-705A-4765-B45D-30F92F370440}" type="sibTrans" cxnId="{3B7AE478-104E-4934-ABF7-2CF8F1E707FB}">
      <dgm:prSet/>
      <dgm:spPr/>
      <dgm:t>
        <a:bodyPr/>
        <a:lstStyle/>
        <a:p>
          <a:endParaRPr lang="en-US"/>
        </a:p>
      </dgm:t>
    </dgm:pt>
    <dgm:pt modelId="{72A5B693-77AA-4A2D-A829-5120E0F11D7F}" type="pres">
      <dgm:prSet presAssocID="{95D8188C-5096-4E99-890F-B96F70EA9E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2F268-7925-40A0-AA8A-6B3E2E63F5B2}" type="pres">
      <dgm:prSet presAssocID="{95D8188C-5096-4E99-890F-B96F70EA9E87}" presName="dummyMaxCanvas" presStyleCnt="0">
        <dgm:presLayoutVars/>
      </dgm:prSet>
      <dgm:spPr/>
    </dgm:pt>
    <dgm:pt modelId="{05675B1D-2EE8-4D2E-9E8F-1E5CC617AFBC}" type="pres">
      <dgm:prSet presAssocID="{95D8188C-5096-4E99-890F-B96F70EA9E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B3C9B-EB36-487F-BB26-F9CED80A9C71}" type="pres">
      <dgm:prSet presAssocID="{95D8188C-5096-4E99-890F-B96F70EA9E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C0A4-A5B6-4113-A0C6-35B726932BC5}" type="pres">
      <dgm:prSet presAssocID="{95D8188C-5096-4E99-890F-B96F70EA9E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9F5B0-2560-4F5F-AF28-6EEE3C95A7C3}" type="pres">
      <dgm:prSet presAssocID="{95D8188C-5096-4E99-890F-B96F70EA9E87}" presName="FourNodes_4" presStyleLbl="node1" presStyleIdx="3" presStyleCnt="4" custLinFactNeighborX="2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6C338-C02A-4FBB-B770-8BDAFD59CE96}" type="pres">
      <dgm:prSet presAssocID="{95D8188C-5096-4E99-890F-B96F70EA9E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447EA-7BE2-4BB9-9946-310C8B54E3E4}" type="pres">
      <dgm:prSet presAssocID="{95D8188C-5096-4E99-890F-B96F70EA9E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40AC5-B43D-4AC7-AE47-019447236BBB}" type="pres">
      <dgm:prSet presAssocID="{95D8188C-5096-4E99-890F-B96F70EA9E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5E231-C35E-4F72-938C-5A6C5A235F49}" type="pres">
      <dgm:prSet presAssocID="{95D8188C-5096-4E99-890F-B96F70EA9E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F9CB-C656-4ACD-9B48-9E6648D59057}" type="pres">
      <dgm:prSet presAssocID="{95D8188C-5096-4E99-890F-B96F70EA9E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5BB88-028C-497C-BDAC-01ABBDA3561F}" type="pres">
      <dgm:prSet presAssocID="{95D8188C-5096-4E99-890F-B96F70EA9E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9B4AE-BD79-4FBF-A282-4728470BC137}" type="pres">
      <dgm:prSet presAssocID="{95D8188C-5096-4E99-890F-B96F70EA9E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6B481-93C7-4ABF-856F-335F7D792A45}" srcId="{95D8188C-5096-4E99-890F-B96F70EA9E87}" destId="{0E6AE741-EAF1-434B-8005-4C2ADD1ED418}" srcOrd="3" destOrd="0" parTransId="{73F2B3AF-5707-4CFA-A5A0-F34D47440501}" sibTransId="{BD6B21D6-93B6-474D-BFD9-6AC13E8A7D47}"/>
    <dgm:cxn modelId="{253DD7B7-9B38-4354-A0E1-BB1760E9DC41}" type="presOf" srcId="{3A1FFF8A-996D-4D58-A030-B68EFB231733}" destId="{94A40AC5-B43D-4AC7-AE47-019447236BBB}" srcOrd="0" destOrd="0" presId="urn:microsoft.com/office/officeart/2005/8/layout/vProcess5"/>
    <dgm:cxn modelId="{3B7AE478-104E-4934-ABF7-2CF8F1E707FB}" srcId="{95D8188C-5096-4E99-890F-B96F70EA9E87}" destId="{0EAD670F-6F96-4F6C-B0DF-AF3C4872BDE5}" srcOrd="0" destOrd="0" parTransId="{D9375541-3967-46D7-95EA-4801D655027C}" sibTransId="{C201C094-705A-4765-B45D-30F92F370440}"/>
    <dgm:cxn modelId="{05C57797-963B-4566-91CC-54C2A0ACC7C5}" type="presOf" srcId="{95D8188C-5096-4E99-890F-B96F70EA9E87}" destId="{72A5B693-77AA-4A2D-A829-5120E0F11D7F}" srcOrd="0" destOrd="0" presId="urn:microsoft.com/office/officeart/2005/8/layout/vProcess5"/>
    <dgm:cxn modelId="{88C6DF4A-91C6-4FFF-A214-1F7804008B3D}" type="presOf" srcId="{C201C094-705A-4765-B45D-30F92F370440}" destId="{B006C338-C02A-4FBB-B770-8BDAFD59CE96}" srcOrd="0" destOrd="0" presId="urn:microsoft.com/office/officeart/2005/8/layout/vProcess5"/>
    <dgm:cxn modelId="{780723EE-DD73-4C3F-BF13-A6D3AF98ED83}" type="presOf" srcId="{4308AAF2-2C23-4CDA-83FD-9BC7DF12457C}" destId="{01CFF9CB-C656-4ACD-9B48-9E6648D59057}" srcOrd="1" destOrd="0" presId="urn:microsoft.com/office/officeart/2005/8/layout/vProcess5"/>
    <dgm:cxn modelId="{667F1FD5-FAEA-4067-A63C-DEF85E2F1CEF}" srcId="{95D8188C-5096-4E99-890F-B96F70EA9E87}" destId="{20C45CD7-59BA-4290-88C8-1C9E17A3BDC8}" srcOrd="2" destOrd="0" parTransId="{8CC5D99F-16AA-484C-8C53-692DEE2CD281}" sibTransId="{3A1FFF8A-996D-4D58-A030-B68EFB231733}"/>
    <dgm:cxn modelId="{3AEE6689-8148-4C1A-8C96-1FCCE91052C3}" type="presOf" srcId="{B78E50C0-DF27-4F0E-B8D9-952E8E1E43EE}" destId="{5C2447EA-7BE2-4BB9-9946-310C8B54E3E4}" srcOrd="0" destOrd="0" presId="urn:microsoft.com/office/officeart/2005/8/layout/vProcess5"/>
    <dgm:cxn modelId="{7A59AC1D-0D28-4AAC-A3F3-A2DFE7B4F4DD}" type="presOf" srcId="{0E6AE741-EAF1-434B-8005-4C2ADD1ED418}" destId="{5109B4AE-BD79-4FBF-A282-4728470BC137}" srcOrd="1" destOrd="0" presId="urn:microsoft.com/office/officeart/2005/8/layout/vProcess5"/>
    <dgm:cxn modelId="{24020988-F91B-41E3-8904-58D27F71BB66}" type="presOf" srcId="{20C45CD7-59BA-4290-88C8-1C9E17A3BDC8}" destId="{0C45BB88-028C-497C-BDAC-01ABBDA3561F}" srcOrd="1" destOrd="0" presId="urn:microsoft.com/office/officeart/2005/8/layout/vProcess5"/>
    <dgm:cxn modelId="{D89D9529-4F34-4CA6-ABD5-7B92380F7DB6}" type="presOf" srcId="{0EAD670F-6F96-4F6C-B0DF-AF3C4872BDE5}" destId="{05675B1D-2EE8-4D2E-9E8F-1E5CC617AFBC}" srcOrd="0" destOrd="0" presId="urn:microsoft.com/office/officeart/2005/8/layout/vProcess5"/>
    <dgm:cxn modelId="{F7461630-8C69-45B7-AD04-F45740A71620}" type="presOf" srcId="{4308AAF2-2C23-4CDA-83FD-9BC7DF12457C}" destId="{436B3C9B-EB36-487F-BB26-F9CED80A9C71}" srcOrd="0" destOrd="0" presId="urn:microsoft.com/office/officeart/2005/8/layout/vProcess5"/>
    <dgm:cxn modelId="{3D296ACD-52B1-40B9-B914-3C5F24644F62}" type="presOf" srcId="{0E6AE741-EAF1-434B-8005-4C2ADD1ED418}" destId="{2829F5B0-2560-4F5F-AF28-6EEE3C95A7C3}" srcOrd="0" destOrd="0" presId="urn:microsoft.com/office/officeart/2005/8/layout/vProcess5"/>
    <dgm:cxn modelId="{897BAD06-CE1A-4CEC-96A8-7A25CA4DE843}" srcId="{95D8188C-5096-4E99-890F-B96F70EA9E87}" destId="{4308AAF2-2C23-4CDA-83FD-9BC7DF12457C}" srcOrd="1" destOrd="0" parTransId="{CE43F22A-CBA6-4954-B2E1-A277818B0363}" sibTransId="{B78E50C0-DF27-4F0E-B8D9-952E8E1E43EE}"/>
    <dgm:cxn modelId="{5548A2E4-9E9D-42D5-B08A-F41023A910A1}" type="presOf" srcId="{0EAD670F-6F96-4F6C-B0DF-AF3C4872BDE5}" destId="{2A15E231-C35E-4F72-938C-5A6C5A235F49}" srcOrd="1" destOrd="0" presId="urn:microsoft.com/office/officeart/2005/8/layout/vProcess5"/>
    <dgm:cxn modelId="{BA121AD3-0423-47AF-8FC5-41CF6D94316E}" type="presOf" srcId="{20C45CD7-59BA-4290-88C8-1C9E17A3BDC8}" destId="{66F8C0A4-A5B6-4113-A0C6-35B726932BC5}" srcOrd="0" destOrd="0" presId="urn:microsoft.com/office/officeart/2005/8/layout/vProcess5"/>
    <dgm:cxn modelId="{0446FBDA-CBE0-4551-9C76-414F01709DBE}" type="presParOf" srcId="{72A5B693-77AA-4A2D-A829-5120E0F11D7F}" destId="{1712F268-7925-40A0-AA8A-6B3E2E63F5B2}" srcOrd="0" destOrd="0" presId="urn:microsoft.com/office/officeart/2005/8/layout/vProcess5"/>
    <dgm:cxn modelId="{4CED4359-2BAD-47F0-AE65-61B494ED874D}" type="presParOf" srcId="{72A5B693-77AA-4A2D-A829-5120E0F11D7F}" destId="{05675B1D-2EE8-4D2E-9E8F-1E5CC617AFBC}" srcOrd="1" destOrd="0" presId="urn:microsoft.com/office/officeart/2005/8/layout/vProcess5"/>
    <dgm:cxn modelId="{8FCF82C3-97DB-4B25-834C-323828EAE54B}" type="presParOf" srcId="{72A5B693-77AA-4A2D-A829-5120E0F11D7F}" destId="{436B3C9B-EB36-487F-BB26-F9CED80A9C71}" srcOrd="2" destOrd="0" presId="urn:microsoft.com/office/officeart/2005/8/layout/vProcess5"/>
    <dgm:cxn modelId="{B0B18357-08A4-4182-BF3D-01C8E299E939}" type="presParOf" srcId="{72A5B693-77AA-4A2D-A829-5120E0F11D7F}" destId="{66F8C0A4-A5B6-4113-A0C6-35B726932BC5}" srcOrd="3" destOrd="0" presId="urn:microsoft.com/office/officeart/2005/8/layout/vProcess5"/>
    <dgm:cxn modelId="{C30C588F-AA3C-4EBE-A3AD-7CCC46481D9F}" type="presParOf" srcId="{72A5B693-77AA-4A2D-A829-5120E0F11D7F}" destId="{2829F5B0-2560-4F5F-AF28-6EEE3C95A7C3}" srcOrd="4" destOrd="0" presId="urn:microsoft.com/office/officeart/2005/8/layout/vProcess5"/>
    <dgm:cxn modelId="{EE9338FF-C2C6-4200-9B53-E2224AF7D953}" type="presParOf" srcId="{72A5B693-77AA-4A2D-A829-5120E0F11D7F}" destId="{B006C338-C02A-4FBB-B770-8BDAFD59CE96}" srcOrd="5" destOrd="0" presId="urn:microsoft.com/office/officeart/2005/8/layout/vProcess5"/>
    <dgm:cxn modelId="{8AE6C5BF-DF18-475F-8256-3B4E45833094}" type="presParOf" srcId="{72A5B693-77AA-4A2D-A829-5120E0F11D7F}" destId="{5C2447EA-7BE2-4BB9-9946-310C8B54E3E4}" srcOrd="6" destOrd="0" presId="urn:microsoft.com/office/officeart/2005/8/layout/vProcess5"/>
    <dgm:cxn modelId="{C45A7B52-55E0-4902-9935-CF9AA072F00B}" type="presParOf" srcId="{72A5B693-77AA-4A2D-A829-5120E0F11D7F}" destId="{94A40AC5-B43D-4AC7-AE47-019447236BBB}" srcOrd="7" destOrd="0" presId="urn:microsoft.com/office/officeart/2005/8/layout/vProcess5"/>
    <dgm:cxn modelId="{FAA92BB8-E267-43DD-836A-4EC6E5DACAFD}" type="presParOf" srcId="{72A5B693-77AA-4A2D-A829-5120E0F11D7F}" destId="{2A15E231-C35E-4F72-938C-5A6C5A235F49}" srcOrd="8" destOrd="0" presId="urn:microsoft.com/office/officeart/2005/8/layout/vProcess5"/>
    <dgm:cxn modelId="{6201F4F8-D0E8-4910-A4CE-FE4208B15C42}" type="presParOf" srcId="{72A5B693-77AA-4A2D-A829-5120E0F11D7F}" destId="{01CFF9CB-C656-4ACD-9B48-9E6648D59057}" srcOrd="9" destOrd="0" presId="urn:microsoft.com/office/officeart/2005/8/layout/vProcess5"/>
    <dgm:cxn modelId="{22A43B7D-2E57-41D6-828D-B987585D12CD}" type="presParOf" srcId="{72A5B693-77AA-4A2D-A829-5120E0F11D7F}" destId="{0C45BB88-028C-497C-BDAC-01ABBDA3561F}" srcOrd="10" destOrd="0" presId="urn:microsoft.com/office/officeart/2005/8/layout/vProcess5"/>
    <dgm:cxn modelId="{47595528-529D-4B89-A4CB-B1D76450D504}" type="presParOf" srcId="{72A5B693-77AA-4A2D-A829-5120E0F11D7F}" destId="{5109B4AE-BD79-4FBF-A282-4728470BC1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FD8A9D-0EFC-4B3C-A4EC-D004ECFB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70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CA4B04-B87A-4332-92AA-6F778B8A5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A335F53-17C2-433A-98B3-673F802CF5F0}" type="slidenum">
              <a:rPr lang="en-US" smtClean="0">
                <a:solidFill>
                  <a:srgbClr val="000000"/>
                </a:solidFill>
              </a:rPr>
              <a:pPr defTabSz="455613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CE94F-2DBB-45FB-91AC-CC1DBF41FBC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0C33-F2B4-44A1-8192-3B610FCF348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FC840-3C3B-4480-90A3-1A694AD03F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2FE68-81FF-4AA2-9C1A-E5EFF636CE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B4716-5890-4C47-8CB6-5505FBC9987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B2656-C163-4F6F-A18F-E7D68407E97B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23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8CF1B-9907-4102-9135-9E0818CB565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546100" y="3000375"/>
            <a:ext cx="5915025" cy="59674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300"/>
              </a:spcAft>
            </a:pPr>
            <a:endParaRPr lang="en-US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959E-104B-4079-8BAF-AC46E814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BFAF-36B8-4E89-8EBD-41E17E589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00600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8006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DB16-CAAA-4812-A57F-B8CE1599E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8912" indent="-438912">
              <a:buClr>
                <a:schemeClr val="accent2"/>
              </a:buClr>
              <a:buFont typeface="Wingdings" pitchFamily="2" charset="2"/>
              <a:buChar char="Ø"/>
              <a:defRPr>
                <a:latin typeface="Calibri" pitchFamily="34" charset="0"/>
              </a:defRPr>
            </a:lvl1pPr>
            <a:lvl2pPr>
              <a:buClr>
                <a:schemeClr val="accent2"/>
              </a:buClr>
              <a:buFont typeface="Wingdings" pitchFamily="2" charset="2"/>
              <a:buChar char="§"/>
              <a:defRPr>
                <a:latin typeface="Calibri" pitchFamily="34" charset="0"/>
              </a:defRPr>
            </a:lvl2pPr>
            <a:lvl3pPr>
              <a:buClr>
                <a:schemeClr val="accent2"/>
              </a:buCl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A088-6A72-4C17-AA82-9D891CF5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1DBA-F435-424F-AF63-781C8F0AB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6576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6576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B32E-9654-4A86-8226-F63AE414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AA94-DC69-4FE2-A18A-41CFCA0C9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CB0A-E709-4C47-B416-060142B1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 userDrawn="1"/>
        </p:nvGrpSpPr>
        <p:grpSpPr bwMode="auto">
          <a:xfrm>
            <a:off x="0" y="1524000"/>
            <a:ext cx="9144000" cy="1524000"/>
            <a:chOff x="0" y="0"/>
            <a:chExt cx="9144000" cy="1524000"/>
          </a:xfrm>
        </p:grpSpPr>
        <p:sp>
          <p:nvSpPr>
            <p:cNvPr id="3" name="Right Triangle 2"/>
            <p:cNvSpPr/>
            <p:nvPr/>
          </p:nvSpPr>
          <p:spPr>
            <a:xfrm flipH="1" flipV="1">
              <a:off x="0" y="304800"/>
              <a:ext cx="9144000" cy="121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BE90-2655-4AD1-BF73-37505CD8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C8EF-2EC8-475C-83C2-0E36B259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8570-EE98-4059-AE59-BDEC03ED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anner6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27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Helvetica"/>
              </a:defRPr>
            </a:lvl1pPr>
          </a:lstStyle>
          <a:p>
            <a:pPr>
              <a:defRPr/>
            </a:pPr>
            <a:fld id="{78B0D0DC-D6C0-409E-9BAB-477078E29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6" r:id="rId7"/>
    <p:sldLayoutId id="2147483682" r:id="rId8"/>
    <p:sldLayoutId id="2147483683" r:id="rId9"/>
    <p:sldLayoutId id="2147483684" r:id="rId10"/>
    <p:sldLayoutId id="2147483685" r:id="rId11"/>
  </p:sldLayoutIdLst>
  <p:transition spd="med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065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6"/>
          <p:cNvSpPr>
            <a:spLocks noChangeArrowheads="1"/>
          </p:cNvSpPr>
          <p:nvPr/>
        </p:nvSpPr>
        <p:spPr bwMode="auto">
          <a:xfrm>
            <a:off x="1447800" y="4953000"/>
            <a:ext cx="6400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rgbClr val="2E5CB8"/>
              </a:buClr>
              <a:buSzPct val="150000"/>
              <a:buFont typeface="Wingdings" pitchFamily="2" charset="2"/>
              <a:buNone/>
            </a:pPr>
            <a:endParaRPr lang="en-US" sz="26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5362" name="Rectangle 26"/>
          <p:cNvSpPr>
            <a:spLocks noChangeArrowheads="1"/>
          </p:cNvSpPr>
          <p:nvPr/>
        </p:nvSpPr>
        <p:spPr bwMode="auto">
          <a:xfrm>
            <a:off x="1447800" y="5715000"/>
            <a:ext cx="6400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8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14600" y="5715000"/>
            <a:ext cx="434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mbria" pitchFamily="18" charset="0"/>
              </a:rPr>
              <a:t>Tim Spangler</a:t>
            </a:r>
          </a:p>
          <a:p>
            <a:pPr algn="ctr"/>
            <a:r>
              <a:rPr lang="en-US" sz="2400" b="1">
                <a:latin typeface="Cambria" pitchFamily="18" charset="0"/>
              </a:rPr>
              <a:t>16 October 2009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9200" y="3127075"/>
            <a:ext cx="7467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Where is My Tie? </a:t>
            </a:r>
            <a:br>
              <a:rPr lang="en-US" sz="3200" b="1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Or, My Personal Journey with Unidata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194" y="1360146"/>
            <a:ext cx="2320606" cy="232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02A07-4E4E-4791-A4F4-78566F8FE169}" type="slidenum">
              <a:rPr lang="en-US" smtClean="0">
                <a:latin typeface="Helvetica" pitchFamily="34" charset="0"/>
              </a:rPr>
              <a:pPr/>
              <a:t>10</a:t>
            </a:fld>
            <a:endParaRPr lang="en-US" smtClean="0">
              <a:latin typeface="Helvetica" pitchFamily="34" charset="0"/>
            </a:endParaRPr>
          </a:p>
        </p:txBody>
      </p:sp>
      <p:pic>
        <p:nvPicPr>
          <p:cNvPr id="7" name="Content Placeholder 6" descr="Suomiletter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16" t="55653" r="2227" b="33453"/>
          <a:stretch>
            <a:fillRect/>
          </a:stretch>
        </p:blipFill>
        <p:spPr>
          <a:xfrm>
            <a:off x="490384" y="1450110"/>
            <a:ext cx="8272616" cy="3121890"/>
          </a:xfr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FFBE3-D03F-40B5-A211-F3ACE34DA109}" type="slidenum">
              <a:rPr lang="en-US" smtClean="0">
                <a:latin typeface="Helvetica" pitchFamily="34" charset="0"/>
              </a:rPr>
              <a:pPr/>
              <a:t>11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Post </a:t>
            </a:r>
            <a:r>
              <a:rPr lang="en-US" sz="3200" b="1" kern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McBe</a:t>
            </a: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 Era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1803400"/>
          <a:ext cx="60960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858092-D8CA-4684-B0B0-C2A5E7F3903E}" type="slidenum">
              <a:rPr lang="en-US" smtClean="0">
                <a:latin typeface="Helvetica" pitchFamily="34" charset="0"/>
              </a:rPr>
              <a:pPr/>
              <a:t>12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7848600" cy="3124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 next slide summarizes the highlights of the 65 policy committee meetings I attended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70CE3-968A-4873-B247-E7E826AE38DB}" type="slidenum">
              <a:rPr lang="en-US" smtClean="0">
                <a:latin typeface="Helvetica" pitchFamily="34" charset="0"/>
              </a:rPr>
              <a:pPr/>
              <a:t>13</a:t>
            </a:fld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D3B52E-DECF-4E6D-92AC-E4B9C721F231}" type="slidenum">
              <a:rPr lang="en-US" smtClean="0">
                <a:latin typeface="Helvetica" pitchFamily="34" charset="0"/>
              </a:rPr>
              <a:pPr/>
              <a:t>14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99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Two Programs: </a:t>
            </a:r>
            <a:b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</a:b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Unidata &amp; COMET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718841" y="2083443"/>
          <a:ext cx="6163518" cy="42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4" descr="MesoscaleMetInstrucWkshop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300" t="14583" r="15298" b="50000"/>
          <a:stretch>
            <a:fillRect/>
          </a:stretch>
        </p:blipFill>
        <p:spPr>
          <a:xfrm>
            <a:off x="1687513" y="2041525"/>
            <a:ext cx="6084887" cy="3978275"/>
          </a:xfrm>
          <a:ln>
            <a:solidFill>
              <a:srgbClr val="C00000"/>
            </a:solidFill>
          </a:ln>
        </p:spPr>
      </p:pic>
      <p:sp>
        <p:nvSpPr>
          <p:cNvPr id="47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365D1-BA46-44A3-8DF4-5FE6F6D9413B}" type="slidenum">
              <a:rPr lang="en-US" smtClean="0">
                <a:latin typeface="Helvetica" pitchFamily="34" charset="0"/>
              </a:rPr>
              <a:pPr/>
              <a:t>15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1066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1994 - </a:t>
            </a:r>
            <a:r>
              <a:rPr lang="en-US" sz="2800" b="1" kern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Mesoscale</a:t>
            </a:r>
            <a:r>
              <a:rPr lang="en-US" sz="2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 Meteorological Instruction Workshop</a:t>
            </a: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>
          <a:xfrm>
            <a:off x="228600" y="6324600"/>
            <a:ext cx="152400" cy="152400"/>
          </a:xfrm>
          <a:prstGeom prst="star5">
            <a:avLst/>
          </a:prstGeom>
          <a:solidFill>
            <a:srgbClr val="CC9900"/>
          </a:solidFill>
          <a:ln>
            <a:solidFill>
              <a:srgbClr val="527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Content Placeholder 4" descr="DaveFul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69" t="14583" r="12630" b="50000"/>
          <a:stretch>
            <a:fillRect/>
          </a:stretch>
        </p:blipFill>
        <p:spPr>
          <a:xfrm>
            <a:off x="1703408" y="1731677"/>
            <a:ext cx="5889584" cy="3850882"/>
          </a:xfrm>
          <a:effectLst>
            <a:softEdge rad="112500"/>
          </a:effectLst>
        </p:spPr>
      </p:pic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DDF3D3-C06A-404F-9D56-4A24C646222C}" type="slidenum">
              <a:rPr lang="en-US" smtClean="0">
                <a:latin typeface="Helvetica" pitchFamily="34" charset="0"/>
              </a:rPr>
              <a:pPr/>
              <a:t>16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5-Point Star 5">
            <a:hlinkClick r:id="rId3" action="ppaction://hlinksldjump"/>
          </p:cNvPr>
          <p:cNvSpPr/>
          <p:nvPr/>
        </p:nvSpPr>
        <p:spPr>
          <a:xfrm>
            <a:off x="228600" y="6324600"/>
            <a:ext cx="152400" cy="152400"/>
          </a:xfrm>
          <a:prstGeom prst="star5">
            <a:avLst/>
          </a:prstGeom>
          <a:solidFill>
            <a:srgbClr val="CC9900"/>
          </a:solidFill>
          <a:ln>
            <a:solidFill>
              <a:srgbClr val="527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20688" y="6275388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 of 2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ani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550" t="14074" r="14789" b="50000"/>
          <a:stretch>
            <a:fillRect/>
          </a:stretch>
        </p:blipFill>
        <p:spPr>
          <a:xfrm>
            <a:off x="1295400" y="1677988"/>
            <a:ext cx="6931025" cy="4646612"/>
          </a:xfrm>
          <a:ln>
            <a:solidFill>
              <a:srgbClr val="00051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A1223-71F0-41C0-B1E7-3E41453C082F}" type="slidenum">
              <a:rPr lang="en-US" smtClean="0">
                <a:latin typeface="Helvetica" pitchFamily="34" charset="0"/>
              </a:rPr>
              <a:pPr/>
              <a:t>17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5-Point Star 5">
            <a:hlinkClick r:id="rId3" action="ppaction://hlinksldjump"/>
          </p:cNvPr>
          <p:cNvSpPr/>
          <p:nvPr/>
        </p:nvSpPr>
        <p:spPr>
          <a:xfrm>
            <a:off x="228600" y="6324600"/>
            <a:ext cx="152400" cy="152400"/>
          </a:xfrm>
          <a:prstGeom prst="star5">
            <a:avLst/>
          </a:prstGeom>
          <a:solidFill>
            <a:srgbClr val="CC9900"/>
          </a:solidFill>
          <a:ln>
            <a:solidFill>
              <a:srgbClr val="527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420688" y="6275388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 of 2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E3C869-E93D-4B3F-B9B3-B3CC17D80352}" type="slidenum">
              <a:rPr lang="en-US" smtClean="0">
                <a:latin typeface="Helvetica" pitchFamily="34" charset="0"/>
              </a:rPr>
              <a:pPr/>
              <a:t>18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99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And Go International Together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9906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802" y="1835552"/>
            <a:ext cx="5985398" cy="448904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72C2A-D102-4808-8834-85F2D069245C}" type="slidenum">
              <a:rPr lang="en-US" smtClean="0">
                <a:latin typeface="Helvetica" pitchFamily="34" charset="0"/>
              </a:rPr>
              <a:pPr/>
              <a:t>19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Universidade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 Federal do Para, Brazil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9A400F-D8FE-43E5-A0C5-1A82F6AF95C5}" type="slidenum">
              <a:rPr lang="en-US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8707" t="15176" r="20068" b="6612"/>
          <a:stretch>
            <a:fillRect/>
          </a:stretch>
        </p:blipFill>
        <p:spPr bwMode="auto">
          <a:xfrm>
            <a:off x="2006610" y="1429474"/>
            <a:ext cx="5587980" cy="5199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9800" y="6858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September 1985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0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8206" y="1976232"/>
            <a:ext cx="6077994" cy="455849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6EEC7-5BC1-463F-8715-5C0993B850C8}" type="slidenum">
              <a:rPr lang="en-US" smtClean="0">
                <a:latin typeface="Helvetica" pitchFamily="34" charset="0"/>
              </a:rPr>
              <a:pPr/>
              <a:t>20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Argentina Meteorological Service Training Center,  Buenos Aires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738" y="1971554"/>
            <a:ext cx="6108862" cy="458164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E0B405-F844-4613-BFD0-1D6B9D302149}" type="slidenum">
              <a:rPr lang="en-US" smtClean="0">
                <a:latin typeface="Helvetica" pitchFamily="34" charset="0"/>
              </a:rPr>
              <a:pPr/>
              <a:t>21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066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Argentina Meteorological Service Training Center, Buenos Aires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7D611-27CC-4AD9-A7D4-E61F8310A23E}" type="slidenum">
              <a:rPr lang="en-US" smtClean="0">
                <a:latin typeface="Helvetica" pitchFamily="34" charset="0"/>
              </a:rPr>
              <a:pPr/>
              <a:t>22</a:t>
            </a:fld>
            <a:endParaRPr lang="en-US" smtClean="0">
              <a:latin typeface="Helvetica" pitchFamily="34" charset="0"/>
            </a:endParaRPr>
          </a:p>
        </p:txBody>
      </p:sp>
      <p:pic>
        <p:nvPicPr>
          <p:cNvPr id="3" name="Picture 2" descr="Large group_costa rica early set 2008 00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4008438" cy="2978150"/>
          </a:xfrm>
          <a:prstGeom prst="rect">
            <a:avLst/>
          </a:prstGeom>
          <a:noFill/>
          <a:ln w="1587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blurRad="292100" dist="1524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University of Costa Rica</a:t>
            </a:r>
          </a:p>
        </p:txBody>
      </p:sp>
      <p:pic>
        <p:nvPicPr>
          <p:cNvPr id="6" name="Picture 5" descr="costa rica early set 2008 006"/>
          <p:cNvPicPr/>
          <p:nvPr/>
        </p:nvPicPr>
        <p:blipFill>
          <a:blip r:embed="rId3">
            <a:lum bright="-8000"/>
          </a:blip>
          <a:srcRect/>
          <a:stretch>
            <a:fillRect/>
          </a:stretch>
        </p:blipFill>
        <p:spPr bwMode="auto">
          <a:xfrm>
            <a:off x="4646613" y="3454400"/>
            <a:ext cx="3998912" cy="2849563"/>
          </a:xfrm>
          <a:prstGeom prst="rect">
            <a:avLst/>
          </a:prstGeom>
          <a:noFill/>
          <a:ln w="15875">
            <a:solidFill>
              <a:srgbClr val="1F497D"/>
            </a:solidFill>
            <a:miter lim="800000"/>
            <a:headEnd/>
            <a:tailEnd/>
          </a:ln>
          <a:effectLst>
            <a:outerShdw blurRad="292100" dist="152400" dir="27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7200"/>
            <a:fld id="{E7BEAF01-2764-44F1-90B3-843EB6E81DBF}" type="slidenum">
              <a:rPr lang="en-US" smtClean="0">
                <a:latin typeface="Helvetica" pitchFamily="34" charset="0"/>
              </a:rPr>
              <a:pPr defTabSz="457200"/>
              <a:t>23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1985 - 2009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12450" y="2870200"/>
          <a:ext cx="34290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4" name="TextBox 8"/>
          <p:cNvSpPr txBox="1">
            <a:spLocks noChangeArrowheads="1"/>
          </p:cNvSpPr>
          <p:nvPr/>
        </p:nvSpPr>
        <p:spPr bwMode="auto">
          <a:xfrm>
            <a:off x="1066800" y="19050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mbria" pitchFamily="18" charset="0"/>
              </a:rPr>
              <a:t>With the support of the National Science Foundation Unidata: </a:t>
            </a:r>
            <a:br>
              <a:rPr lang="en-US" sz="2400" b="1">
                <a:latin typeface="Cambria" pitchFamily="18" charset="0"/>
              </a:rPr>
            </a:br>
            <a:endParaRPr lang="en-US" sz="2400" b="1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352800"/>
            <a:ext cx="3200400" cy="163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Small university programs across the nation that contribute to a scientifically and environmental literate nation.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5402F6-D617-4164-B524-5BBBFF4BD865}" type="slidenum">
              <a:rPr lang="en-US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Isthatmytie.jpg"/>
          <p:cNvPicPr>
            <a:picLocks noChangeAspect="1"/>
          </p:cNvPicPr>
          <p:nvPr/>
        </p:nvPicPr>
        <p:blipFill>
          <a:blip r:embed="rId3" cstate="print"/>
          <a:srcRect l="9965" t="15555" r="17430" b="50000"/>
          <a:stretch>
            <a:fillRect/>
          </a:stretch>
        </p:blipFill>
        <p:spPr>
          <a:xfrm>
            <a:off x="3763291" y="2534847"/>
            <a:ext cx="4758968" cy="2892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127000" dist="50800" dir="12900000" sx="103000" sy="103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ight Arrow 5"/>
          <p:cNvSpPr/>
          <p:nvPr/>
        </p:nvSpPr>
        <p:spPr>
          <a:xfrm rot="905790">
            <a:off x="544513" y="1754188"/>
            <a:ext cx="3906837" cy="2417762"/>
          </a:xfrm>
          <a:prstGeom prst="rightArrow">
            <a:avLst/>
          </a:prstGeom>
          <a:solidFill>
            <a:srgbClr val="FFFFCC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Is that my tie?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1314083" y="1813035"/>
            <a:ext cx="7362497" cy="3231931"/>
            <a:chOff x="890752" y="1813035"/>
            <a:chExt cx="7362497" cy="3231931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1044802" y="1992332"/>
              <a:ext cx="7014066" cy="2849464"/>
            </a:xfrm>
            <a:prstGeom prst="roundRect">
              <a:avLst>
                <a:gd name="adj" fmla="val 831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34231" y="2280722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890752" y="1813035"/>
              <a:ext cx="7362497" cy="3231931"/>
            </a:xfrm>
            <a:prstGeom prst="roundRect">
              <a:avLst>
                <a:gd name="adj" fmla="val 8932"/>
              </a:avLst>
            </a:prstGeom>
            <a:noFill/>
            <a:ln w="127000" cap="rnd" cmpd="sng">
              <a:solidFill>
                <a:schemeClr val="bg1"/>
              </a:solidFill>
              <a:prstDash val="sysDot"/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034231" y="2602455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34231" y="2924188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34231" y="3245921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4231" y="3567654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34231" y="3889387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34231" y="4211120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34231" y="4532853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064967" y="2003100"/>
              <a:ext cx="7014066" cy="2849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5300"/>
                </a:lnSpc>
                <a:defRPr/>
              </a:pPr>
              <a:r>
                <a:rPr lang="en-US" sz="5000" b="1" dirty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prstClr val="black"/>
                      </a:gs>
                    </a:gsLst>
                    <a:lin ang="5400000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ranklin Gothic Medium" pitchFamily="34" charset="0"/>
                </a:rPr>
                <a:t>The End</a:t>
              </a:r>
              <a:endParaRPr lang="en-US" sz="50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endParaRPr>
            </a:p>
          </p:txBody>
        </p:sp>
      </p:grpSp>
      <p:sp>
        <p:nvSpPr>
          <p:cNvPr id="4505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7200"/>
            <a:fld id="{39620720-586F-4E76-9697-C1A6E818EE72}" type="slidenum">
              <a:rPr lang="en-US" smtClean="0">
                <a:latin typeface="Helvetica" pitchFamily="34" charset="0"/>
              </a:rPr>
              <a:pPr defTabSz="457200"/>
              <a:t>25</a:t>
            </a:fld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5272" y="1636854"/>
            <a:ext cx="6047128" cy="453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33A6-D12F-4E02-9C37-DA8EE7C8C82B}" type="slidenum">
              <a:rPr lang="en-US" smtClean="0">
                <a:latin typeface="Helvetica" pitchFamily="34" charset="0"/>
              </a:rPr>
              <a:pPr/>
              <a:t>26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5-Point Star 5">
            <a:hlinkClick r:id="rId3" action="ppaction://hlinksldjump"/>
          </p:cNvPr>
          <p:cNvSpPr/>
          <p:nvPr/>
        </p:nvSpPr>
        <p:spPr>
          <a:xfrm>
            <a:off x="228600" y="6324600"/>
            <a:ext cx="152400" cy="152400"/>
          </a:xfrm>
          <a:prstGeom prst="star5">
            <a:avLst/>
          </a:prstGeom>
          <a:solidFill>
            <a:srgbClr val="CC9900"/>
          </a:solidFill>
          <a:ln>
            <a:solidFill>
              <a:srgbClr val="527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Rural Brazilian Primary School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438150" algn="ctr">
              <a:buFont typeface="Wingdings" pitchFamily="2" charset="2"/>
              <a:buNone/>
            </a:pPr>
            <a:r>
              <a:rPr lang="en-US" sz="6600" smtClean="0"/>
              <a:t>COMET, 36 </a:t>
            </a:r>
          </a:p>
          <a:p>
            <a:pPr marL="438150" indent="-438150" algn="ctr">
              <a:buFont typeface="Wingdings" pitchFamily="2" charset="2"/>
              <a:buNone/>
            </a:pPr>
            <a:r>
              <a:rPr lang="en-US" sz="6600" smtClean="0"/>
              <a:t>Unidata, 112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BD450-30F4-4DCF-AD8B-0AC2DE5C8B53}" type="slidenum">
              <a:rPr lang="en-US" smtClean="0">
                <a:latin typeface="Helvetica" pitchFamily="34" charset="0"/>
              </a:rPr>
              <a:pPr/>
              <a:t>27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228600" y="6324600"/>
            <a:ext cx="152400" cy="152400"/>
          </a:xfrm>
          <a:prstGeom prst="star5">
            <a:avLst/>
          </a:prstGeom>
          <a:solidFill>
            <a:srgbClr val="CC9900"/>
          </a:solidFill>
          <a:ln>
            <a:solidFill>
              <a:srgbClr val="527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7200"/>
            <a:fld id="{EF86F644-FC86-4A43-AF61-23F23EAEA4BB}" type="slidenum">
              <a:rPr lang="en-US" smtClean="0">
                <a:latin typeface="Helvetica" pitchFamily="34" charset="0"/>
              </a:rPr>
              <a:pPr defTabSz="457200"/>
              <a:t>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838200"/>
            <a:ext cx="5257800" cy="5334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Early Years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475772" y="1713053"/>
          <a:ext cx="6649656" cy="470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7200"/>
            <a:fld id="{309E448F-555E-4D80-804C-72D5A51C2C76}" type="slidenum">
              <a:rPr lang="en-US" smtClean="0">
                <a:latin typeface="Helvetica" pitchFamily="34" charset="0"/>
              </a:rPr>
              <a:pPr defTabSz="457200"/>
              <a:t>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838200"/>
            <a:ext cx="5257800" cy="5334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NSF Award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955156" y="2361235"/>
          <a:ext cx="5817244" cy="340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8944"/>
            <a:ext cx="8229600" cy="6858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Letter to Valery Lee, 10 October 1986</a:t>
            </a:r>
          </a:p>
        </p:txBody>
      </p:sp>
      <p:pic>
        <p:nvPicPr>
          <p:cNvPr id="5" name="Content Placeholder 4" descr="ValerieL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123" t="23827" r="13695" b="48020"/>
          <a:stretch>
            <a:fillRect/>
          </a:stretch>
        </p:blipFill>
        <p:spPr>
          <a:xfrm>
            <a:off x="405156" y="1520668"/>
            <a:ext cx="8434044" cy="5108732"/>
          </a:xfrm>
          <a:effectLst>
            <a:glow rad="63500">
              <a:srgbClr val="CC990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7200"/>
            <a:fld id="{7C136D65-87E3-4B5A-81CA-D23C1EAE7E4F}" type="slidenum">
              <a:rPr lang="en-US" smtClean="0">
                <a:latin typeface="Helvetica" pitchFamily="34" charset="0"/>
              </a:rPr>
              <a:pPr defTabSz="457200"/>
              <a:t>5</a:t>
            </a:fld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3200" kern="1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Project Starts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7200"/>
            <a:fld id="{45DBE442-C4ED-4E38-8204-3781EEE805FB}" type="slidenum">
              <a:rPr lang="en-US" smtClean="0">
                <a:latin typeface="Helvetica" pitchFamily="34" charset="0"/>
              </a:rPr>
              <a:pPr defTabSz="457200"/>
              <a:t>6</a:t>
            </a:fld>
            <a:endParaRPr lang="en-US" smtClean="0">
              <a:latin typeface="Helvetic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1473200"/>
          <a:ext cx="8458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BobGa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343400"/>
            <a:ext cx="1865313" cy="1398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cxnSp>
        <p:nvCxnSpPr>
          <p:cNvPr id="9" name="Straight Arrow Connector 8"/>
          <p:cNvCxnSpPr/>
          <p:nvPr/>
        </p:nvCxnSpPr>
        <p:spPr>
          <a:xfrm rot="10800000" flipV="1">
            <a:off x="2286000" y="3581400"/>
            <a:ext cx="762000" cy="685800"/>
          </a:xfrm>
          <a:prstGeom prst="straightConnector1">
            <a:avLst/>
          </a:prstGeom>
          <a:ln w="222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249238" y="5715000"/>
            <a:ext cx="91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Bob Gall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366C1-7274-4006-A542-C63D254AB2AF}" type="slidenum">
              <a:rPr lang="en-US" smtClean="0">
                <a:latin typeface="Helvetica" pitchFamily="34" charset="0"/>
              </a:rPr>
              <a:pPr/>
              <a:t>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1600200" y="2057400"/>
            <a:ext cx="5867400" cy="609600"/>
          </a:xfrm>
        </p:spPr>
        <p:txBody>
          <a:bodyPr/>
          <a:lstStyle/>
          <a:p>
            <a:pPr marL="438150" indent="-438150">
              <a:buFont typeface="Wingdings" pitchFamily="2" charset="2"/>
              <a:buNone/>
            </a:pPr>
            <a:r>
              <a:rPr lang="en-US" sz="2400" b="1" smtClean="0">
                <a:latin typeface="Cambria" pitchFamily="18" charset="0"/>
              </a:rPr>
              <a:t>NSF and UCAR need support for Unidata</a:t>
            </a:r>
            <a:endParaRPr lang="en-US" b="1" smtClean="0">
              <a:latin typeface="Cambria" pitchFamily="18" charset="0"/>
            </a:endParaRPr>
          </a:p>
          <a:p>
            <a:pPr marL="438150" indent="-438150" algn="ctr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762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Questions in 1987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11775" y="2590800"/>
          <a:ext cx="6324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7AB82-6C8F-451D-B919-A1A1587632A5}" type="slidenum">
              <a:rPr lang="en-US" smtClean="0">
                <a:latin typeface="Helvetica" pitchFamily="34" charset="0"/>
              </a:rPr>
              <a:pPr/>
              <a:t>8</a:t>
            </a:fld>
            <a:endParaRPr lang="en-US" smtClean="0">
              <a:latin typeface="Helvetica" pitchFamily="34" charset="0"/>
            </a:endParaRPr>
          </a:p>
        </p:txBody>
      </p:sp>
      <p:pic>
        <p:nvPicPr>
          <p:cNvPr id="7" name="Content Placeholder 6" descr="SuomiletterV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616" t="10987" r="2227" b="5129"/>
          <a:stretch>
            <a:fillRect/>
          </a:stretch>
        </p:blipFill>
        <p:spPr>
          <a:xfrm>
            <a:off x="2665413" y="762000"/>
            <a:ext cx="5032375" cy="5867400"/>
          </a:xfrm>
          <a:ln>
            <a:solidFill>
              <a:schemeClr val="accent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438150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C38CF-2804-4893-9088-6F60E3511097}" type="slidenum">
              <a:rPr lang="en-US" smtClean="0">
                <a:latin typeface="Helvetica" pitchFamily="34" charset="0"/>
              </a:rPr>
              <a:pPr/>
              <a:t>9</a:t>
            </a:fld>
            <a:endParaRPr lang="en-US" smtClean="0">
              <a:latin typeface="Helvetica" pitchFamily="34" charset="0"/>
            </a:endParaRPr>
          </a:p>
        </p:txBody>
      </p:sp>
      <p:pic>
        <p:nvPicPr>
          <p:cNvPr id="5" name="Content Placeholder 6" descr="SuomiletterV1.jpg"/>
          <p:cNvPicPr>
            <a:picLocks noChangeAspect="1"/>
          </p:cNvPicPr>
          <p:nvPr/>
        </p:nvPicPr>
        <p:blipFill>
          <a:blip r:embed="rId2" cstate="print"/>
          <a:srcRect l="5616" t="31672" r="4716" b="59135"/>
          <a:stretch>
            <a:fillRect/>
          </a:stretch>
        </p:blipFill>
        <p:spPr bwMode="auto">
          <a:xfrm>
            <a:off x="591557" y="1791854"/>
            <a:ext cx="7778252" cy="247534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1/6/2006 12:27:45 PM&quot;&gt;&lt;Slide id=&quot;256&quot; dur=&quot;2.312&quot;/&gt;&lt;/Timings&gt;&lt;/WMTools&gt;"/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Direct&lt;/TransitionType&gt;&#10;  &lt;UniqueID&gt;0&lt;/UniqueID&gt;&#10;  &lt;ShowPreviews&gt;true&lt;/ShowPreviews&gt;&#10;  &lt;ShowReviews&gt;true&lt;/ShowReviews&gt;&#10;  &lt;SectionTemplate&gt;Template2&lt;/SectionTemplate&gt;&#10;  &lt;SectionTemplateColor&gt;&#10;    &lt;A&gt;255&lt;/A&gt;&#10;    &lt;R&gt;128&lt;/R&gt;&#10;    &lt;G&gt;128&lt;/G&gt;&#10;    &lt;B&gt;128&lt;/B&gt;&#10;    &lt;ScA&gt;1&lt;/ScA&gt;&#10;    &lt;ScR&gt;0.2158605&lt;/ScR&gt;&#10;    &lt;ScG&gt;0.2158605&lt;/ScG&gt;&#10;    &lt;ScB&gt;0.2158605&lt;/ScB&gt;&#10;  &lt;/SectionTemplateColor&gt;&#10;  &lt;SectionArrangement&gt;Simple&lt;/SectionArrangement&gt;&#10;&lt;/PresentationMetadata&gt;"/>
</p:tagLst>
</file>

<file path=ppt/theme/theme1.xml><?xml version="1.0" encoding="utf-8"?>
<a:theme xmlns:a="http://schemas.openxmlformats.org/drawingml/2006/main" name="2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212167"/>
      </a:folHlink>
    </a:clrScheme>
    <a:fontScheme name="Default Design">
      <a:majorFont>
        <a:latin typeface="Tahom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9510</TotalTime>
  <Words>110</Words>
  <Application>Microsoft Office PowerPoint</Application>
  <PresentationFormat>On-screen Show (4:3)</PresentationFormat>
  <Paragraphs>48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Tahoma</vt:lpstr>
      <vt:lpstr>Helvetica</vt:lpstr>
      <vt:lpstr>Wingdings</vt:lpstr>
      <vt:lpstr>Cambria</vt:lpstr>
      <vt:lpstr>Calibri</vt:lpstr>
      <vt:lpstr>2_Default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COMET/UCAR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 Sponsor Coordination Meeting</dc:title>
  <dc:creator>pparrish</dc:creator>
  <cp:lastModifiedBy>unidata</cp:lastModifiedBy>
  <cp:revision>646</cp:revision>
  <dcterms:created xsi:type="dcterms:W3CDTF">2006-01-06T19:23:20Z</dcterms:created>
  <dcterms:modified xsi:type="dcterms:W3CDTF">2009-10-16T16:11:01Z</dcterms:modified>
</cp:coreProperties>
</file>