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11"/>
  </p:notesMasterIdLst>
  <p:sldIdLst>
    <p:sldId id="256" r:id="rId6"/>
    <p:sldId id="257" r:id="rId7"/>
    <p:sldId id="258" r:id="rId8"/>
    <p:sldId id="259" r:id="rId9"/>
    <p:sldId id="260" r:id="rId10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9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6025" cy="3768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614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0263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0262" cy="50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0263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D702D1D-BBB3-4192-AF99-E8B30711E3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5D5D40-F92F-4110-85D7-8064289BDC21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EF9536-56F9-4593-835B-52E34DC7F9E2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51983-A87B-46F1-B9B3-370415CBD2A5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F0A54C-F305-4800-8A67-CB40DAF9F02C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259269-B4A9-4E2B-AC98-861D8AC2A4AF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EFC688-8A74-4BF6-80BC-2CFA7A553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5C8BCDC-B528-4642-8AF2-303FE3B8AF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8D0C52-2EAB-4EFB-A1D9-3D52FD2D69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C8EB7D-A1B1-4CF0-82D6-02FBD0B93A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CC14BE6-72D4-4881-B26C-06EE807BA1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022462-3955-4075-920E-15405D38A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979613"/>
            <a:ext cx="40624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979613"/>
            <a:ext cx="40624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2696202-BAF0-44CF-BF49-8FA51DFDA2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81B190-3FA6-4B76-82C5-0626503CC5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D8965F-73EA-4C52-9E69-7BE21A800F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350531-82DB-44C3-A63C-D403983CAE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8C0647-96A8-4A71-9725-CAB2CB97D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93E4022-D8CE-40BA-B9F0-994543623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4166248-23F7-432D-9BCA-6979B764D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572F09-A745-4C17-A619-EE4A910FB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720725"/>
            <a:ext cx="2068513" cy="5756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20725"/>
            <a:ext cx="6056312" cy="5756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7EEBCE3-E7A1-4191-A91B-10CDF0436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F5B7F98-4634-4630-9BFB-1CFB4798F8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D69F8D-ABBB-46FA-ADF5-B2BA07964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870702-D289-4E57-A957-0ED5F95466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DC7D2FF-E0F8-421D-A65B-18685D89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8ACC10-AAE6-46E5-92A6-1F84F0E055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FC2F2F-E4A0-4C2E-9A85-D8B15BB80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B960255-EDA0-43F7-AA75-9EEF487F4F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04888E-A333-42BA-A99B-963BD0F59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EDF58B-A265-4D5F-8739-EB18DA9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A9DAFD6-EE9E-4AB2-A854-F59801AAD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86E86DE-161B-4B3A-B265-AD2E7213C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BA5BDB-1626-4DAA-B91A-5A537B6F3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6463" y="6886575"/>
            <a:ext cx="3192462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fld id="{D08EE2E5-8C5D-4B57-919E-87AA88C2C2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5A62B7-AC33-4F3A-AB04-6FB42AA74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5EFE8C-7E22-4202-9455-A482C706C8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0AF6ED-F293-4470-BC88-05F3C077F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4CF18A-C41A-432D-9BAC-43C9BAE8F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A1DAF0A-C514-4AB1-BA9D-A0AE2835A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9E72F2-FF69-4AB8-B961-1449A20FD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3A1A23-EC80-4194-9A1B-0134583D5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5F2B0B-77F4-4878-A206-7CFE6C063B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69C054-D583-43FB-9CCA-B2543485CE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CA1D01-F795-4947-9867-17CDC2CFF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98FA4B7-8CE1-448F-A41E-8CFE40E56B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85D5A0-D686-4C82-92FD-FA4F09599D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08475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9B3CF14-3696-4236-93DA-C221DDC519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282575"/>
            <a:ext cx="2192338" cy="6615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4612" cy="6615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F73BA8C-E42D-4B9C-AFCE-798481327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73B18F-9445-432D-B91B-63EA986969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60F26B6-9594-46AA-B046-7B2D2A9D2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B1A134-4100-49B5-BD85-F389EE09E7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6971684-23FD-4FF3-B4A2-37A09690DB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20725"/>
            <a:ext cx="8277225" cy="1076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979613"/>
            <a:ext cx="8277225" cy="4497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+mn-cs"/>
              </a:defRPr>
            </a:lvl1pPr>
          </a:lstStyle>
          <a:p>
            <a:fld id="{FD9C4C89-3DDC-4642-A106-19A9AF0869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50000">
              <a:srgbClr val="000080"/>
            </a:gs>
            <a:gs pos="100000">
              <a:srgbClr val="800000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6463" y="6886575"/>
            <a:ext cx="31924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4738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776EFE2C-FBEE-4EBD-A382-BBBF36D18C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08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50000">
              <a:srgbClr val="000080"/>
            </a:gs>
            <a:gs pos="100000">
              <a:srgbClr val="800000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6463" y="6886575"/>
            <a:ext cx="31924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4738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97C1544-62BB-4B86-B630-39A302565F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5837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6935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725488" y="7077075"/>
            <a:ext cx="9355137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987550" y="7289800"/>
            <a:ext cx="8093075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+mj-lt"/>
          <a:ea typeface="+mj-ea"/>
          <a:cs typeface="+mj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FF9966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E6E6E6"/>
          </a:solidFill>
          <a:latin typeface="+mn-lt"/>
          <a:cs typeface="+mn-cs"/>
        </a:defRPr>
      </a:lvl2pPr>
      <a:lvl3pPr marL="11430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E6E6E6"/>
          </a:solidFill>
          <a:latin typeface="+mn-lt"/>
          <a:cs typeface="+mn-cs"/>
        </a:defRPr>
      </a:lvl3pPr>
      <a:lvl4pPr marL="16002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4pPr>
      <a:lvl5pPr marL="20574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5pPr>
      <a:lvl6pPr marL="25146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6pPr>
      <a:lvl7pPr marL="29718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7pPr>
      <a:lvl8pPr marL="34290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8pPr>
      <a:lvl9pPr marL="38862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46075"/>
            <a:ext cx="9070975" cy="1171575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</a:rPr>
              <a:t>Unidata Users Committee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812925"/>
            <a:ext cx="9070975" cy="4899025"/>
          </a:xfrm>
          <a:ln/>
        </p:spPr>
        <p:txBody>
          <a:bodyPr anchor="ctr"/>
          <a:lstStyle/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>
                <a:solidFill>
                  <a:srgbClr val="FFFFFF"/>
                </a:solidFill>
              </a:rPr>
              <a:t>Tom Whittaker</a:t>
            </a: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>
                <a:solidFill>
                  <a:srgbClr val="FFFFFF"/>
                </a:solidFill>
              </a:rPr>
              <a:t>Chair</a:t>
            </a: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>
              <a:solidFill>
                <a:srgbClr val="FFFFFF"/>
              </a:solidFill>
            </a:endParaRP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>
              <a:solidFill>
                <a:srgbClr val="FFFFFF"/>
              </a:solidFill>
            </a:endParaRP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>
              <a:solidFill>
                <a:srgbClr val="FFFFFF"/>
              </a:solidFill>
            </a:endParaRP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>
              <a:solidFill>
                <a:srgbClr val="FFFFFF"/>
              </a:solidFill>
            </a:endParaRP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>
                <a:solidFill>
                  <a:srgbClr val="FFFFFF"/>
                </a:solidFill>
              </a:rPr>
              <a:t>Summary of  21-22 April Meeting</a:t>
            </a:r>
          </a:p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>
                <a:solidFill>
                  <a:srgbClr val="FFFFFF"/>
                </a:solidFill>
              </a:rPr>
              <a:t>Boulder, CO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</a:rPr>
              <a:t>Highlights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9070975" cy="4919663"/>
          </a:xfrm>
          <a:ln/>
        </p:spPr>
        <p:txBody>
          <a:bodyPr/>
          <a:lstStyle/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DeSouza award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Polar Orbiter satellite data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Global lightning data in realtime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THREDDS Steering Committee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BAMS article on 2009 workshop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Engaging the community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Planning for 2012 Triennial workshop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AWIPS-II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46075"/>
            <a:ext cx="9070975" cy="1171575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</a:rPr>
              <a:t>Connecting with the Community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9070975" cy="4899025"/>
          </a:xfrm>
          <a:ln/>
        </p:spPr>
        <p:txBody>
          <a:bodyPr/>
          <a:lstStyle/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Re-organizing the “contacts list”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Created on-line tool for keeping track of contacts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Too many “users” are not aware they are using “Unidata Stuff”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Idea of a “buddy system” to work over a longer period with a user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How to get more feedback from people who care (e.g., CONDUIT)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46075"/>
            <a:ext cx="9070975" cy="1171575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</a:rPr>
              <a:t>Special Interest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9070975" cy="4919663"/>
          </a:xfrm>
          <a:ln/>
        </p:spPr>
        <p:txBody>
          <a:bodyPr/>
          <a:lstStyle/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LDM-6 popularity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OGC adoption of NetCDF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IDV new capabilities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Unidata web site upgrade!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Training workshops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UserComm membership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Geopod demo!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Water current model demo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</a:rPr>
              <a:t>What's ahead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9070975" cy="5192713"/>
          </a:xfrm>
          <a:ln/>
        </p:spPr>
        <p:txBody>
          <a:bodyPr/>
          <a:lstStyle/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Trajectories needed!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More netCDF conventions needed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Explore automatic updates for software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Consider moving to Forums instead of email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Consider putting source code on-line and make development process visible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Mobile apps, “weather geek” apps, community-created?</a:t>
            </a:r>
          </a:p>
          <a:p>
            <a:pPr marL="430213" indent="-323850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>
                <a:solidFill>
                  <a:srgbClr val="FFFFFF"/>
                </a:solidFill>
              </a:rPr>
              <a:t>Hovmoller diagram in IDV (done!!)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34468</TotalTime>
  <Words>187</Words>
  <Application>Microsoft Office PowerPoint</Application>
  <PresentationFormat>Custom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Times New Roman</vt:lpstr>
      <vt:lpstr>Arial</vt:lpstr>
      <vt:lpstr>SimSun</vt:lpstr>
      <vt:lpstr>Arial Unicode MS</vt:lpstr>
      <vt:lpstr>Wingdings</vt:lpstr>
      <vt:lpstr>Office Theme</vt:lpstr>
      <vt:lpstr>Office Theme</vt:lpstr>
      <vt:lpstr>Office Theme</vt:lpstr>
      <vt:lpstr>Office Theme</vt:lpstr>
      <vt:lpstr>Office Theme</vt:lpstr>
      <vt:lpstr>Unidata Users Committee</vt:lpstr>
      <vt:lpstr>Highlights</vt:lpstr>
      <vt:lpstr>Connecting with the Community</vt:lpstr>
      <vt:lpstr>Special Interest</vt:lpstr>
      <vt:lpstr>What's ahead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Unidata Users Committee</dc:title>
  <dc:creator>Tom Whittaker</dc:creator>
  <cp:lastModifiedBy>Linda Miller</cp:lastModifiedBy>
  <cp:revision>1</cp:revision>
  <cp:lastPrinted>1601-01-01T00:00:00Z</cp:lastPrinted>
  <dcterms:created xsi:type="dcterms:W3CDTF">2011-05-19T17:59:44Z</dcterms:created>
  <dcterms:modified xsi:type="dcterms:W3CDTF">2011-05-26T13:22:17Z</dcterms:modified>
</cp:coreProperties>
</file>